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5"/>
  </p:notesMasterIdLst>
  <p:sldIdLst>
    <p:sldId id="262" r:id="rId2"/>
    <p:sldId id="280" r:id="rId3"/>
    <p:sldId id="285" r:id="rId4"/>
    <p:sldId id="282" r:id="rId5"/>
    <p:sldId id="284" r:id="rId6"/>
    <p:sldId id="270" r:id="rId7"/>
    <p:sldId id="271" r:id="rId8"/>
    <p:sldId id="272" r:id="rId9"/>
    <p:sldId id="273" r:id="rId10"/>
    <p:sldId id="274" r:id="rId11"/>
    <p:sldId id="279" r:id="rId12"/>
    <p:sldId id="277"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199" autoAdjust="0"/>
  </p:normalViewPr>
  <p:slideViewPr>
    <p:cSldViewPr snapToGrid="0">
      <p:cViewPr varScale="1">
        <p:scale>
          <a:sx n="92" d="100"/>
          <a:sy n="92" d="100"/>
        </p:scale>
        <p:origin x="12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4E6E9F-8A3C-40FB-A532-0FAB8873B24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A1B1211-DE05-41DB-9D2B-5A4241C30427}">
      <dgm:prSet/>
      <dgm:spPr/>
      <dgm:t>
        <a:bodyPr/>
        <a:lstStyle/>
        <a:p>
          <a:r>
            <a:rPr lang="en-GB" dirty="0"/>
            <a:t>Create a recipe finder app using tinder-like swipeable mechanism.</a:t>
          </a:r>
          <a:endParaRPr lang="en-US" dirty="0"/>
        </a:p>
      </dgm:t>
    </dgm:pt>
    <dgm:pt modelId="{A20F7265-32E0-4DD1-AEF0-E5D279E6A6C4}" type="parTrans" cxnId="{50B3D0F9-D33B-4A52-9019-8FF9EDF65374}">
      <dgm:prSet/>
      <dgm:spPr/>
      <dgm:t>
        <a:bodyPr/>
        <a:lstStyle/>
        <a:p>
          <a:endParaRPr lang="en-US"/>
        </a:p>
      </dgm:t>
    </dgm:pt>
    <dgm:pt modelId="{E03A81DD-1AD9-49A9-82BA-DE241B62748C}" type="sibTrans" cxnId="{50B3D0F9-D33B-4A52-9019-8FF9EDF65374}">
      <dgm:prSet/>
      <dgm:spPr/>
      <dgm:t>
        <a:bodyPr/>
        <a:lstStyle/>
        <a:p>
          <a:endParaRPr lang="en-US"/>
        </a:p>
      </dgm:t>
    </dgm:pt>
    <dgm:pt modelId="{4638FEAF-D05E-42BC-9CA0-69CD9487D99B}">
      <dgm:prSet/>
      <dgm:spPr/>
      <dgm:t>
        <a:bodyPr/>
        <a:lstStyle/>
        <a:p>
          <a:r>
            <a:rPr lang="en-GB"/>
            <a:t>1/3 of millennials find searching for recipes tedious</a:t>
          </a:r>
          <a:endParaRPr lang="en-US"/>
        </a:p>
      </dgm:t>
    </dgm:pt>
    <dgm:pt modelId="{2B7290E0-BB47-4C8F-AE5D-5BDB4252E753}" type="parTrans" cxnId="{50B7FA0E-CE35-46A4-9002-F0B4D83AE795}">
      <dgm:prSet/>
      <dgm:spPr/>
      <dgm:t>
        <a:bodyPr/>
        <a:lstStyle/>
        <a:p>
          <a:endParaRPr lang="en-US"/>
        </a:p>
      </dgm:t>
    </dgm:pt>
    <dgm:pt modelId="{DD1629F2-3E04-4B1B-9685-5534D3D534FC}" type="sibTrans" cxnId="{50B7FA0E-CE35-46A4-9002-F0B4D83AE795}">
      <dgm:prSet/>
      <dgm:spPr/>
      <dgm:t>
        <a:bodyPr/>
        <a:lstStyle/>
        <a:p>
          <a:endParaRPr lang="en-US"/>
        </a:p>
      </dgm:t>
    </dgm:pt>
    <dgm:pt modelId="{766362F9-0887-4668-8640-57CCA080CDE7}">
      <dgm:prSet/>
      <dgm:spPr/>
      <dgm:t>
        <a:bodyPr/>
        <a:lstStyle/>
        <a:p>
          <a:r>
            <a:rPr lang="en-GB"/>
            <a:t>Find new recipes in a fun, addicting and less tedious way</a:t>
          </a:r>
          <a:endParaRPr lang="en-US"/>
        </a:p>
      </dgm:t>
    </dgm:pt>
    <dgm:pt modelId="{824C29B6-4B75-4896-9B77-93387229FEF9}" type="parTrans" cxnId="{BB1380FA-F3BE-40D2-8ED6-D597FE670A60}">
      <dgm:prSet/>
      <dgm:spPr/>
      <dgm:t>
        <a:bodyPr/>
        <a:lstStyle/>
        <a:p>
          <a:endParaRPr lang="en-US"/>
        </a:p>
      </dgm:t>
    </dgm:pt>
    <dgm:pt modelId="{52E4B149-7D85-4A93-B823-A1D9DD4C0140}" type="sibTrans" cxnId="{BB1380FA-F3BE-40D2-8ED6-D597FE670A60}">
      <dgm:prSet/>
      <dgm:spPr/>
      <dgm:t>
        <a:bodyPr/>
        <a:lstStyle/>
        <a:p>
          <a:endParaRPr lang="en-US"/>
        </a:p>
      </dgm:t>
    </dgm:pt>
    <dgm:pt modelId="{3C7A960A-5581-4CAB-891C-2A5E069297BD}" type="pres">
      <dgm:prSet presAssocID="{D64E6E9F-8A3C-40FB-A532-0FAB8873B248}" presName="linear" presStyleCnt="0">
        <dgm:presLayoutVars>
          <dgm:animLvl val="lvl"/>
          <dgm:resizeHandles val="exact"/>
        </dgm:presLayoutVars>
      </dgm:prSet>
      <dgm:spPr/>
    </dgm:pt>
    <dgm:pt modelId="{E21560B3-752F-419A-9686-C161A06DE437}" type="pres">
      <dgm:prSet presAssocID="{4A1B1211-DE05-41DB-9D2B-5A4241C30427}" presName="parentText" presStyleLbl="node1" presStyleIdx="0" presStyleCnt="3">
        <dgm:presLayoutVars>
          <dgm:chMax val="0"/>
          <dgm:bulletEnabled val="1"/>
        </dgm:presLayoutVars>
      </dgm:prSet>
      <dgm:spPr/>
    </dgm:pt>
    <dgm:pt modelId="{73E472DE-11B0-48A2-A10D-84BB76BDFFB5}" type="pres">
      <dgm:prSet presAssocID="{E03A81DD-1AD9-49A9-82BA-DE241B62748C}" presName="spacer" presStyleCnt="0"/>
      <dgm:spPr/>
    </dgm:pt>
    <dgm:pt modelId="{89255090-571E-47B9-9442-44BDD3BC5EDD}" type="pres">
      <dgm:prSet presAssocID="{4638FEAF-D05E-42BC-9CA0-69CD9487D99B}" presName="parentText" presStyleLbl="node1" presStyleIdx="1" presStyleCnt="3">
        <dgm:presLayoutVars>
          <dgm:chMax val="0"/>
          <dgm:bulletEnabled val="1"/>
        </dgm:presLayoutVars>
      </dgm:prSet>
      <dgm:spPr/>
    </dgm:pt>
    <dgm:pt modelId="{C41825DA-1552-4DAA-8979-694D7F317643}" type="pres">
      <dgm:prSet presAssocID="{DD1629F2-3E04-4B1B-9685-5534D3D534FC}" presName="spacer" presStyleCnt="0"/>
      <dgm:spPr/>
    </dgm:pt>
    <dgm:pt modelId="{8683EEB2-654A-4429-83A3-6E2BB067A3ED}" type="pres">
      <dgm:prSet presAssocID="{766362F9-0887-4668-8640-57CCA080CDE7}" presName="parentText" presStyleLbl="node1" presStyleIdx="2" presStyleCnt="3">
        <dgm:presLayoutVars>
          <dgm:chMax val="0"/>
          <dgm:bulletEnabled val="1"/>
        </dgm:presLayoutVars>
      </dgm:prSet>
      <dgm:spPr/>
    </dgm:pt>
  </dgm:ptLst>
  <dgm:cxnLst>
    <dgm:cxn modelId="{6254E103-C8BC-4610-BB21-DD83AFB26FCD}" type="presOf" srcId="{D64E6E9F-8A3C-40FB-A532-0FAB8873B248}" destId="{3C7A960A-5581-4CAB-891C-2A5E069297BD}" srcOrd="0" destOrd="0" presId="urn:microsoft.com/office/officeart/2005/8/layout/vList2"/>
    <dgm:cxn modelId="{50B7FA0E-CE35-46A4-9002-F0B4D83AE795}" srcId="{D64E6E9F-8A3C-40FB-A532-0FAB8873B248}" destId="{4638FEAF-D05E-42BC-9CA0-69CD9487D99B}" srcOrd="1" destOrd="0" parTransId="{2B7290E0-BB47-4C8F-AE5D-5BDB4252E753}" sibTransId="{DD1629F2-3E04-4B1B-9685-5534D3D534FC}"/>
    <dgm:cxn modelId="{9EC7B543-5C80-4A9A-B2B2-A2E0801B2F1E}" type="presOf" srcId="{4A1B1211-DE05-41DB-9D2B-5A4241C30427}" destId="{E21560B3-752F-419A-9686-C161A06DE437}" srcOrd="0" destOrd="0" presId="urn:microsoft.com/office/officeart/2005/8/layout/vList2"/>
    <dgm:cxn modelId="{A92C6BCD-DB5F-4B4E-9783-75D0EE900A8E}" type="presOf" srcId="{766362F9-0887-4668-8640-57CCA080CDE7}" destId="{8683EEB2-654A-4429-83A3-6E2BB067A3ED}" srcOrd="0" destOrd="0" presId="urn:microsoft.com/office/officeart/2005/8/layout/vList2"/>
    <dgm:cxn modelId="{686EF3DA-9B25-4F8B-BD58-F53C50849B4E}" type="presOf" srcId="{4638FEAF-D05E-42BC-9CA0-69CD9487D99B}" destId="{89255090-571E-47B9-9442-44BDD3BC5EDD}" srcOrd="0" destOrd="0" presId="urn:microsoft.com/office/officeart/2005/8/layout/vList2"/>
    <dgm:cxn modelId="{50B3D0F9-D33B-4A52-9019-8FF9EDF65374}" srcId="{D64E6E9F-8A3C-40FB-A532-0FAB8873B248}" destId="{4A1B1211-DE05-41DB-9D2B-5A4241C30427}" srcOrd="0" destOrd="0" parTransId="{A20F7265-32E0-4DD1-AEF0-E5D279E6A6C4}" sibTransId="{E03A81DD-1AD9-49A9-82BA-DE241B62748C}"/>
    <dgm:cxn modelId="{BB1380FA-F3BE-40D2-8ED6-D597FE670A60}" srcId="{D64E6E9F-8A3C-40FB-A532-0FAB8873B248}" destId="{766362F9-0887-4668-8640-57CCA080CDE7}" srcOrd="2" destOrd="0" parTransId="{824C29B6-4B75-4896-9B77-93387229FEF9}" sibTransId="{52E4B149-7D85-4A93-B823-A1D9DD4C0140}"/>
    <dgm:cxn modelId="{1F1C9FB2-7537-41E0-BEF2-7B216D62F7AF}" type="presParOf" srcId="{3C7A960A-5581-4CAB-891C-2A5E069297BD}" destId="{E21560B3-752F-419A-9686-C161A06DE437}" srcOrd="0" destOrd="0" presId="urn:microsoft.com/office/officeart/2005/8/layout/vList2"/>
    <dgm:cxn modelId="{0E2CFFD9-5431-4632-A549-A80803D62EF7}" type="presParOf" srcId="{3C7A960A-5581-4CAB-891C-2A5E069297BD}" destId="{73E472DE-11B0-48A2-A10D-84BB76BDFFB5}" srcOrd="1" destOrd="0" presId="urn:microsoft.com/office/officeart/2005/8/layout/vList2"/>
    <dgm:cxn modelId="{36D9CC3C-0E52-4A9C-BA38-25E735FC1775}" type="presParOf" srcId="{3C7A960A-5581-4CAB-891C-2A5E069297BD}" destId="{89255090-571E-47B9-9442-44BDD3BC5EDD}" srcOrd="2" destOrd="0" presId="urn:microsoft.com/office/officeart/2005/8/layout/vList2"/>
    <dgm:cxn modelId="{D1D92376-20D7-4875-BD02-00191C997922}" type="presParOf" srcId="{3C7A960A-5581-4CAB-891C-2A5E069297BD}" destId="{C41825DA-1552-4DAA-8979-694D7F317643}" srcOrd="3" destOrd="0" presId="urn:microsoft.com/office/officeart/2005/8/layout/vList2"/>
    <dgm:cxn modelId="{9773BD68-A756-4300-B1B3-68CBE3A4C44C}" type="presParOf" srcId="{3C7A960A-5581-4CAB-891C-2A5E069297BD}" destId="{8683EEB2-654A-4429-83A3-6E2BB067A3ED}"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D674E5-19FC-4040-AF60-817FAAC0967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9146DB5-1DBB-4917-BC8D-9CEAC7AC4259}">
      <dgm:prSet/>
      <dgm:spPr>
        <a:solidFill>
          <a:schemeClr val="accent2">
            <a:lumMod val="75000"/>
          </a:schemeClr>
        </a:solidFill>
      </dgm:spPr>
      <dgm:t>
        <a:bodyPr/>
        <a:lstStyle/>
        <a:p>
          <a:r>
            <a:rPr lang="en-GB" dirty="0">
              <a:latin typeface="Calibri" panose="020F0502020204030204" pitchFamily="34" charset="0"/>
              <a:cs typeface="Calibri" panose="020F0502020204030204" pitchFamily="34" charset="0"/>
            </a:rPr>
            <a:t>Unit Testing</a:t>
          </a:r>
          <a:endParaRPr lang="en-US" dirty="0">
            <a:latin typeface="Calibri" panose="020F0502020204030204" pitchFamily="34" charset="0"/>
            <a:cs typeface="Calibri" panose="020F0502020204030204" pitchFamily="34" charset="0"/>
          </a:endParaRPr>
        </a:p>
      </dgm:t>
    </dgm:pt>
    <dgm:pt modelId="{49D8B730-7A37-4250-9891-FD55A2A2EFAD}" type="parTrans" cxnId="{648559EB-9014-4FF6-A71D-145688050E70}">
      <dgm:prSet/>
      <dgm:spPr/>
      <dgm:t>
        <a:bodyPr/>
        <a:lstStyle/>
        <a:p>
          <a:endParaRPr lang="en-US"/>
        </a:p>
      </dgm:t>
    </dgm:pt>
    <dgm:pt modelId="{6457F4B1-6783-490B-8D73-4178C88E641D}" type="sibTrans" cxnId="{648559EB-9014-4FF6-A71D-145688050E70}">
      <dgm:prSet/>
      <dgm:spPr/>
      <dgm:t>
        <a:bodyPr/>
        <a:lstStyle/>
        <a:p>
          <a:endParaRPr lang="en-US"/>
        </a:p>
      </dgm:t>
    </dgm:pt>
    <dgm:pt modelId="{44CD7BF9-0176-4F66-9076-D4BB599B4098}">
      <dgm:prSet/>
      <dgm:spPr>
        <a:solidFill>
          <a:schemeClr val="accent3">
            <a:lumMod val="75000"/>
          </a:schemeClr>
        </a:solidFill>
      </dgm:spPr>
      <dgm:t>
        <a:bodyPr/>
        <a:lstStyle/>
        <a:p>
          <a:r>
            <a:rPr lang="en-GB" dirty="0">
              <a:latin typeface="Calibri" panose="020F0502020204030204" pitchFamily="34" charset="0"/>
              <a:cs typeface="Calibri" panose="020F0502020204030204" pitchFamily="34" charset="0"/>
            </a:rPr>
            <a:t>Blackbox Testing</a:t>
          </a:r>
          <a:endParaRPr lang="en-US" dirty="0">
            <a:latin typeface="Calibri" panose="020F0502020204030204" pitchFamily="34" charset="0"/>
            <a:cs typeface="Calibri" panose="020F0502020204030204" pitchFamily="34" charset="0"/>
          </a:endParaRPr>
        </a:p>
      </dgm:t>
    </dgm:pt>
    <dgm:pt modelId="{79323B31-5F33-4EF1-AA5B-8746F8F3C0ED}" type="parTrans" cxnId="{2B67254B-D180-4A8C-A487-AA52439C119C}">
      <dgm:prSet/>
      <dgm:spPr/>
      <dgm:t>
        <a:bodyPr/>
        <a:lstStyle/>
        <a:p>
          <a:endParaRPr lang="en-US"/>
        </a:p>
      </dgm:t>
    </dgm:pt>
    <dgm:pt modelId="{EA680128-B7A7-4B0D-A747-90220FBCCC3F}" type="sibTrans" cxnId="{2B67254B-D180-4A8C-A487-AA52439C119C}">
      <dgm:prSet/>
      <dgm:spPr/>
      <dgm:t>
        <a:bodyPr/>
        <a:lstStyle/>
        <a:p>
          <a:endParaRPr lang="en-US"/>
        </a:p>
      </dgm:t>
    </dgm:pt>
    <dgm:pt modelId="{143303DA-DD46-4E6B-BEBE-6ECE076A177A}">
      <dgm:prSet/>
      <dgm:spPr>
        <a:solidFill>
          <a:schemeClr val="accent1">
            <a:lumMod val="75000"/>
          </a:schemeClr>
        </a:solidFill>
      </dgm:spPr>
      <dgm:t>
        <a:bodyPr/>
        <a:lstStyle/>
        <a:p>
          <a:r>
            <a:rPr lang="en-GB" dirty="0">
              <a:latin typeface="Calibri" panose="020F0502020204030204" pitchFamily="34" charset="0"/>
              <a:cs typeface="Calibri" panose="020F0502020204030204" pitchFamily="34" charset="0"/>
            </a:rPr>
            <a:t>Manual Testing</a:t>
          </a:r>
          <a:endParaRPr lang="en-US" dirty="0">
            <a:latin typeface="Calibri" panose="020F0502020204030204" pitchFamily="34" charset="0"/>
            <a:cs typeface="Calibri" panose="020F0502020204030204" pitchFamily="34" charset="0"/>
          </a:endParaRPr>
        </a:p>
      </dgm:t>
    </dgm:pt>
    <dgm:pt modelId="{6C15AEED-9BF0-426A-9016-71B895286D0C}" type="parTrans" cxnId="{1E34A1AF-843B-424F-B274-829738E9390B}">
      <dgm:prSet/>
      <dgm:spPr/>
      <dgm:t>
        <a:bodyPr/>
        <a:lstStyle/>
        <a:p>
          <a:endParaRPr lang="en-US"/>
        </a:p>
      </dgm:t>
    </dgm:pt>
    <dgm:pt modelId="{3F258A19-155B-45D4-8007-01D984403B32}" type="sibTrans" cxnId="{1E34A1AF-843B-424F-B274-829738E9390B}">
      <dgm:prSet/>
      <dgm:spPr/>
      <dgm:t>
        <a:bodyPr/>
        <a:lstStyle/>
        <a:p>
          <a:endParaRPr lang="en-US"/>
        </a:p>
      </dgm:t>
    </dgm:pt>
    <dgm:pt modelId="{414B22E5-3CD4-4237-BD90-F1FAB2A42AD0}" type="pres">
      <dgm:prSet presAssocID="{41D674E5-19FC-4040-AF60-817FAAC0967E}" presName="linear" presStyleCnt="0">
        <dgm:presLayoutVars>
          <dgm:animLvl val="lvl"/>
          <dgm:resizeHandles val="exact"/>
        </dgm:presLayoutVars>
      </dgm:prSet>
      <dgm:spPr/>
    </dgm:pt>
    <dgm:pt modelId="{8E9F203D-C880-4E6A-9FE5-20BD6248C9B5}" type="pres">
      <dgm:prSet presAssocID="{C9146DB5-1DBB-4917-BC8D-9CEAC7AC4259}" presName="parentText" presStyleLbl="node1" presStyleIdx="0" presStyleCnt="3">
        <dgm:presLayoutVars>
          <dgm:chMax val="0"/>
          <dgm:bulletEnabled val="1"/>
        </dgm:presLayoutVars>
      </dgm:prSet>
      <dgm:spPr/>
    </dgm:pt>
    <dgm:pt modelId="{27BEEA00-BF6B-4270-A31C-51F8BF8C9C02}" type="pres">
      <dgm:prSet presAssocID="{6457F4B1-6783-490B-8D73-4178C88E641D}" presName="spacer" presStyleCnt="0"/>
      <dgm:spPr/>
    </dgm:pt>
    <dgm:pt modelId="{3FBBE081-ED64-4518-BCD6-0B8BF4BC2195}" type="pres">
      <dgm:prSet presAssocID="{44CD7BF9-0176-4F66-9076-D4BB599B4098}" presName="parentText" presStyleLbl="node1" presStyleIdx="1" presStyleCnt="3">
        <dgm:presLayoutVars>
          <dgm:chMax val="0"/>
          <dgm:bulletEnabled val="1"/>
        </dgm:presLayoutVars>
      </dgm:prSet>
      <dgm:spPr/>
    </dgm:pt>
    <dgm:pt modelId="{C592C0F1-963E-4233-A65E-C12330530016}" type="pres">
      <dgm:prSet presAssocID="{EA680128-B7A7-4B0D-A747-90220FBCCC3F}" presName="spacer" presStyleCnt="0"/>
      <dgm:spPr/>
    </dgm:pt>
    <dgm:pt modelId="{BE1CD47A-AAFE-4F18-80BE-D480512E5E99}" type="pres">
      <dgm:prSet presAssocID="{143303DA-DD46-4E6B-BEBE-6ECE076A177A}" presName="parentText" presStyleLbl="node1" presStyleIdx="2" presStyleCnt="3">
        <dgm:presLayoutVars>
          <dgm:chMax val="0"/>
          <dgm:bulletEnabled val="1"/>
        </dgm:presLayoutVars>
      </dgm:prSet>
      <dgm:spPr/>
    </dgm:pt>
  </dgm:ptLst>
  <dgm:cxnLst>
    <dgm:cxn modelId="{E4D4D001-961B-4712-9AF4-9CECCB3C78A0}" type="presOf" srcId="{41D674E5-19FC-4040-AF60-817FAAC0967E}" destId="{414B22E5-3CD4-4237-BD90-F1FAB2A42AD0}" srcOrd="0" destOrd="0" presId="urn:microsoft.com/office/officeart/2005/8/layout/vList2"/>
    <dgm:cxn modelId="{B358FB27-D15C-4C5F-A3DF-DC75A204E643}" type="presOf" srcId="{44CD7BF9-0176-4F66-9076-D4BB599B4098}" destId="{3FBBE081-ED64-4518-BCD6-0B8BF4BC2195}" srcOrd="0" destOrd="0" presId="urn:microsoft.com/office/officeart/2005/8/layout/vList2"/>
    <dgm:cxn modelId="{2B67254B-D180-4A8C-A487-AA52439C119C}" srcId="{41D674E5-19FC-4040-AF60-817FAAC0967E}" destId="{44CD7BF9-0176-4F66-9076-D4BB599B4098}" srcOrd="1" destOrd="0" parTransId="{79323B31-5F33-4EF1-AA5B-8746F8F3C0ED}" sibTransId="{EA680128-B7A7-4B0D-A747-90220FBCCC3F}"/>
    <dgm:cxn modelId="{3BF91C4D-4B77-45BD-9AAF-7425BA8B33C4}" type="presOf" srcId="{C9146DB5-1DBB-4917-BC8D-9CEAC7AC4259}" destId="{8E9F203D-C880-4E6A-9FE5-20BD6248C9B5}" srcOrd="0" destOrd="0" presId="urn:microsoft.com/office/officeart/2005/8/layout/vList2"/>
    <dgm:cxn modelId="{872F688C-6AF2-4F9D-B91F-21FAEACC5217}" type="presOf" srcId="{143303DA-DD46-4E6B-BEBE-6ECE076A177A}" destId="{BE1CD47A-AAFE-4F18-80BE-D480512E5E99}" srcOrd="0" destOrd="0" presId="urn:microsoft.com/office/officeart/2005/8/layout/vList2"/>
    <dgm:cxn modelId="{1E34A1AF-843B-424F-B274-829738E9390B}" srcId="{41D674E5-19FC-4040-AF60-817FAAC0967E}" destId="{143303DA-DD46-4E6B-BEBE-6ECE076A177A}" srcOrd="2" destOrd="0" parTransId="{6C15AEED-9BF0-426A-9016-71B895286D0C}" sibTransId="{3F258A19-155B-45D4-8007-01D984403B32}"/>
    <dgm:cxn modelId="{648559EB-9014-4FF6-A71D-145688050E70}" srcId="{41D674E5-19FC-4040-AF60-817FAAC0967E}" destId="{C9146DB5-1DBB-4917-BC8D-9CEAC7AC4259}" srcOrd="0" destOrd="0" parTransId="{49D8B730-7A37-4250-9891-FD55A2A2EFAD}" sibTransId="{6457F4B1-6783-490B-8D73-4178C88E641D}"/>
    <dgm:cxn modelId="{77F50C3C-E1A7-4E48-A4BE-16D8E4E8C799}" type="presParOf" srcId="{414B22E5-3CD4-4237-BD90-F1FAB2A42AD0}" destId="{8E9F203D-C880-4E6A-9FE5-20BD6248C9B5}" srcOrd="0" destOrd="0" presId="urn:microsoft.com/office/officeart/2005/8/layout/vList2"/>
    <dgm:cxn modelId="{15353777-C273-4059-811B-C3595ECA2156}" type="presParOf" srcId="{414B22E5-3CD4-4237-BD90-F1FAB2A42AD0}" destId="{27BEEA00-BF6B-4270-A31C-51F8BF8C9C02}" srcOrd="1" destOrd="0" presId="urn:microsoft.com/office/officeart/2005/8/layout/vList2"/>
    <dgm:cxn modelId="{E9488D38-7645-4026-805D-6B992F697CF8}" type="presParOf" srcId="{414B22E5-3CD4-4237-BD90-F1FAB2A42AD0}" destId="{3FBBE081-ED64-4518-BCD6-0B8BF4BC2195}" srcOrd="2" destOrd="0" presId="urn:microsoft.com/office/officeart/2005/8/layout/vList2"/>
    <dgm:cxn modelId="{661D02D0-50F3-4CCA-98ED-4B25541C5F15}" type="presParOf" srcId="{414B22E5-3CD4-4237-BD90-F1FAB2A42AD0}" destId="{C592C0F1-963E-4233-A65E-C12330530016}" srcOrd="3" destOrd="0" presId="urn:microsoft.com/office/officeart/2005/8/layout/vList2"/>
    <dgm:cxn modelId="{EA1B838B-BEB2-4B0C-8991-D4BB7BE7498B}" type="presParOf" srcId="{414B22E5-3CD4-4237-BD90-F1FAB2A42AD0}" destId="{BE1CD47A-AAFE-4F18-80BE-D480512E5E99}"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560B3-752F-419A-9686-C161A06DE437}">
      <dsp:nvSpPr>
        <dsp:cNvPr id="0" name=""/>
        <dsp:cNvSpPr/>
      </dsp:nvSpPr>
      <dsp:spPr>
        <a:xfrm>
          <a:off x="0" y="7966"/>
          <a:ext cx="6692748" cy="134199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Create a recipe finder app using tinder-like swipeable mechanism.</a:t>
          </a:r>
          <a:endParaRPr lang="en-US" sz="3700" kern="1200" dirty="0"/>
        </a:p>
      </dsp:txBody>
      <dsp:txXfrm>
        <a:off x="65511" y="73477"/>
        <a:ext cx="6561726" cy="1210968"/>
      </dsp:txXfrm>
    </dsp:sp>
    <dsp:sp modelId="{89255090-571E-47B9-9442-44BDD3BC5EDD}">
      <dsp:nvSpPr>
        <dsp:cNvPr id="0" name=""/>
        <dsp:cNvSpPr/>
      </dsp:nvSpPr>
      <dsp:spPr>
        <a:xfrm>
          <a:off x="0" y="1456517"/>
          <a:ext cx="6692748" cy="1341990"/>
        </a:xfrm>
        <a:prstGeom prst="roundRect">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1/3 of millennials find searching for recipes tedious</a:t>
          </a:r>
          <a:endParaRPr lang="en-US" sz="3700" kern="1200"/>
        </a:p>
      </dsp:txBody>
      <dsp:txXfrm>
        <a:off x="65511" y="1522028"/>
        <a:ext cx="6561726" cy="1210968"/>
      </dsp:txXfrm>
    </dsp:sp>
    <dsp:sp modelId="{8683EEB2-654A-4429-83A3-6E2BB067A3ED}">
      <dsp:nvSpPr>
        <dsp:cNvPr id="0" name=""/>
        <dsp:cNvSpPr/>
      </dsp:nvSpPr>
      <dsp:spPr>
        <a:xfrm>
          <a:off x="0" y="2905067"/>
          <a:ext cx="6692748" cy="1341990"/>
        </a:xfrm>
        <a:prstGeom prst="round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Find new recipes in a fun, addicting and less tedious way</a:t>
          </a:r>
          <a:endParaRPr lang="en-US" sz="3700" kern="1200"/>
        </a:p>
      </dsp:txBody>
      <dsp:txXfrm>
        <a:off x="65511" y="2970578"/>
        <a:ext cx="6561726" cy="1210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F203D-C880-4E6A-9FE5-20BD6248C9B5}">
      <dsp:nvSpPr>
        <dsp:cNvPr id="0" name=""/>
        <dsp:cNvSpPr/>
      </dsp:nvSpPr>
      <dsp:spPr>
        <a:xfrm>
          <a:off x="0" y="29206"/>
          <a:ext cx="6692748" cy="129519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GB" sz="5400" kern="1200" dirty="0">
              <a:latin typeface="Calibri" panose="020F0502020204030204" pitchFamily="34" charset="0"/>
              <a:cs typeface="Calibri" panose="020F0502020204030204" pitchFamily="34" charset="0"/>
            </a:rPr>
            <a:t>Unit Testing</a:t>
          </a:r>
          <a:endParaRPr lang="en-US" sz="5400" kern="1200" dirty="0">
            <a:latin typeface="Calibri" panose="020F0502020204030204" pitchFamily="34" charset="0"/>
            <a:cs typeface="Calibri" panose="020F0502020204030204" pitchFamily="34" charset="0"/>
          </a:endParaRPr>
        </a:p>
      </dsp:txBody>
      <dsp:txXfrm>
        <a:off x="63226" y="92432"/>
        <a:ext cx="6566296" cy="1168738"/>
      </dsp:txXfrm>
    </dsp:sp>
    <dsp:sp modelId="{3FBBE081-ED64-4518-BCD6-0B8BF4BC2195}">
      <dsp:nvSpPr>
        <dsp:cNvPr id="0" name=""/>
        <dsp:cNvSpPr/>
      </dsp:nvSpPr>
      <dsp:spPr>
        <a:xfrm>
          <a:off x="0" y="1479916"/>
          <a:ext cx="6692748" cy="1295190"/>
        </a:xfrm>
        <a:prstGeom prst="roundRect">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GB" sz="5400" kern="1200" dirty="0">
              <a:latin typeface="Calibri" panose="020F0502020204030204" pitchFamily="34" charset="0"/>
              <a:cs typeface="Calibri" panose="020F0502020204030204" pitchFamily="34" charset="0"/>
            </a:rPr>
            <a:t>Blackbox Testing</a:t>
          </a:r>
          <a:endParaRPr lang="en-US" sz="5400" kern="1200" dirty="0">
            <a:latin typeface="Calibri" panose="020F0502020204030204" pitchFamily="34" charset="0"/>
            <a:cs typeface="Calibri" panose="020F0502020204030204" pitchFamily="34" charset="0"/>
          </a:endParaRPr>
        </a:p>
      </dsp:txBody>
      <dsp:txXfrm>
        <a:off x="63226" y="1543142"/>
        <a:ext cx="6566296" cy="1168738"/>
      </dsp:txXfrm>
    </dsp:sp>
    <dsp:sp modelId="{BE1CD47A-AAFE-4F18-80BE-D480512E5E99}">
      <dsp:nvSpPr>
        <dsp:cNvPr id="0" name=""/>
        <dsp:cNvSpPr/>
      </dsp:nvSpPr>
      <dsp:spPr>
        <a:xfrm>
          <a:off x="0" y="2930627"/>
          <a:ext cx="6692748" cy="129519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GB" sz="5400" kern="1200" dirty="0">
              <a:latin typeface="Calibri" panose="020F0502020204030204" pitchFamily="34" charset="0"/>
              <a:cs typeface="Calibri" panose="020F0502020204030204" pitchFamily="34" charset="0"/>
            </a:rPr>
            <a:t>Manual Testing</a:t>
          </a:r>
          <a:endParaRPr lang="en-US" sz="5400" kern="1200" dirty="0">
            <a:latin typeface="Calibri" panose="020F0502020204030204" pitchFamily="34" charset="0"/>
            <a:cs typeface="Calibri" panose="020F0502020204030204" pitchFamily="34" charset="0"/>
          </a:endParaRPr>
        </a:p>
      </dsp:txBody>
      <dsp:txXfrm>
        <a:off x="63226" y="2993853"/>
        <a:ext cx="6566296" cy="11687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6FF8E-BF0F-46FE-B272-251DAFAD0089}" type="datetimeFigureOut">
              <a:rPr lang="de-DE" smtClean="0"/>
              <a:t>07.02.2022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0028F-4476-4BB9-B3D0-DB2AAA01111C}" type="slidenum">
              <a:rPr lang="de-DE" smtClean="0"/>
              <a:t>‹#›</a:t>
            </a:fld>
            <a:endParaRPr lang="de-DE"/>
          </a:p>
        </p:txBody>
      </p:sp>
    </p:spTree>
    <p:extLst>
      <p:ext uri="{BB962C8B-B14F-4D97-AF65-F5344CB8AC3E}">
        <p14:creationId xmlns:p14="http://schemas.microsoft.com/office/powerpoint/2010/main" val="8019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for my project is to create a recipe finder app using a tinder-like swipeable mechanism. Users will be shown a random recipe on which users can then swipe right or left to like or dislike the recipe. If a user likes the recipe, it will be saved to their “liked” list and if a user disliked the recipe it wont be shown to them again for a certain period of time.</a:t>
            </a:r>
          </a:p>
          <a:p>
            <a:endParaRPr lang="en-GB" dirty="0"/>
          </a:p>
          <a:p>
            <a:r>
              <a:rPr lang="en-GB" dirty="0"/>
              <a:t>The reason I'm creating this app is because I saw a study that suggests 1/3 of millennials find searching for what to cook tedious and its their least favourite part of the cooking process.</a:t>
            </a:r>
          </a:p>
          <a:p>
            <a:endParaRPr lang="en-GB" dirty="0"/>
          </a:p>
          <a:p>
            <a:r>
              <a:rPr lang="en-GB" dirty="0"/>
              <a:t>Therefore Mixipe is being developed so that searching for recipes can be fun and addicting. In other words, Mixipe is supposed to be a solution to this “boring” process.</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2</a:t>
            </a:fld>
            <a:endParaRPr lang="de-DE"/>
          </a:p>
        </p:txBody>
      </p:sp>
    </p:spTree>
    <p:extLst>
      <p:ext uri="{BB962C8B-B14F-4D97-AF65-F5344CB8AC3E}">
        <p14:creationId xmlns:p14="http://schemas.microsoft.com/office/powerpoint/2010/main" val="417743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will be a very important part of this project to ensure that any bugs or issues can be fixed before the app is published.</a:t>
            </a:r>
          </a:p>
          <a:p>
            <a:r>
              <a:rPr lang="en-GB" dirty="0"/>
              <a:t>The three types of testing that will be used are unit testing, Blackbox testing, and manual testing.</a:t>
            </a:r>
          </a:p>
          <a:p>
            <a:endParaRPr lang="en-GB" dirty="0"/>
          </a:p>
          <a:p>
            <a:r>
              <a:rPr lang="en-GB" dirty="0"/>
              <a:t>Unit testing is the process of creating tests that interact with the application directly. These tests will guarantee that every component of the software is working properly. </a:t>
            </a:r>
          </a:p>
          <a:p>
            <a:endParaRPr lang="en-GB" dirty="0"/>
          </a:p>
          <a:p>
            <a:r>
              <a:rPr lang="en-GB" dirty="0"/>
              <a:t>Blackbox testing will also be utilized to test the concept from a different perspective. The tester will have no knowledge of the items internal structure, design, or implementation. The black box testing approach will look for flaws in areas like interface, performance, incorrect functions, initialization, and more.</a:t>
            </a:r>
          </a:p>
          <a:p>
            <a:endParaRPr lang="en-GB" dirty="0"/>
          </a:p>
          <a:p>
            <a:r>
              <a:rPr lang="en-GB" dirty="0"/>
              <a:t>Manual testing will also take place, in which the developer will assume the role of the end user and evaluate the app’s feature to guarantee its behaviour.</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11</a:t>
            </a:fld>
            <a:endParaRPr lang="de-DE"/>
          </a:p>
        </p:txBody>
      </p:sp>
    </p:spTree>
    <p:extLst>
      <p:ext uri="{BB962C8B-B14F-4D97-AF65-F5344CB8AC3E}">
        <p14:creationId xmlns:p14="http://schemas.microsoft.com/office/powerpoint/2010/main" val="1483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project I've conducted a lot of research on some of the existing solutions, what platform is suited best for this project, which mobile technologies to use, databases, and </a:t>
            </a:r>
            <a:r>
              <a:rPr lang="en-GB" dirty="0" err="1"/>
              <a:t>api’s</a:t>
            </a:r>
            <a:r>
              <a:rPr lang="en-GB" dirty="0"/>
              <a:t>.</a:t>
            </a:r>
          </a:p>
          <a:p>
            <a:r>
              <a:rPr lang="en-GB" dirty="0"/>
              <a:t>From this research I was able to come up with what I believe is best suited for this project.</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3</a:t>
            </a:fld>
            <a:endParaRPr lang="de-DE"/>
          </a:p>
        </p:txBody>
      </p:sp>
    </p:spTree>
    <p:extLst>
      <p:ext uri="{BB962C8B-B14F-4D97-AF65-F5344CB8AC3E}">
        <p14:creationId xmlns:p14="http://schemas.microsoft.com/office/powerpoint/2010/main" val="290777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I looked at some existing solutions and I found an app quite similar to what I'm envisioning, which is called ShuffleChef.</a:t>
            </a:r>
          </a:p>
          <a:p>
            <a:endParaRPr lang="en-GB" dirty="0"/>
          </a:p>
          <a:p>
            <a:r>
              <a:rPr lang="en-GB" dirty="0"/>
              <a:t>It is a Breakfast, lunch, and dinner meal planning app which uses a swipeable mechanism to like and dislike recipes.</a:t>
            </a:r>
          </a:p>
          <a:p>
            <a:endParaRPr lang="en-GB" dirty="0"/>
          </a:p>
          <a:p>
            <a:r>
              <a:rPr lang="en-GB" dirty="0"/>
              <a:t>The pros of this app is that it makes discovering recipes more enjoyable and quite addicting through the swiping feature.</a:t>
            </a:r>
          </a:p>
          <a:p>
            <a:endParaRPr lang="en-GB" dirty="0"/>
          </a:p>
          <a:p>
            <a:r>
              <a:rPr lang="en-GB" dirty="0"/>
              <a:t>However some of the main issues I found with the app were that you cannot view any detailed information (such as what ingredients are used, or if a recipe is vegan or even contains common </a:t>
            </a:r>
            <a:r>
              <a:rPr lang="en-GB" dirty="0" err="1"/>
              <a:t>allergerns</a:t>
            </a:r>
            <a:r>
              <a:rPr lang="en-GB" dirty="0"/>
              <a:t>) within the app.</a:t>
            </a:r>
            <a:br>
              <a:rPr lang="en-GB" dirty="0"/>
            </a:br>
            <a:r>
              <a:rPr lang="en-GB" dirty="0"/>
              <a:t>For some reason users have to click on a link which brings them to a browser webpage instead where they can view all the information.</a:t>
            </a:r>
          </a:p>
          <a:p>
            <a:endParaRPr lang="en-GB" dirty="0"/>
          </a:p>
          <a:p>
            <a:r>
              <a:rPr lang="en-GB" dirty="0"/>
              <a:t>Furthermore, users are basically forced to like a recipe before being able to see more information as previously mentioned which in my option is very poorly designed as someone who is vegan wont know what ingredients are used in a recipe until they like it.</a:t>
            </a:r>
          </a:p>
          <a:p>
            <a:endParaRPr lang="en-GB" dirty="0"/>
          </a:p>
          <a:p>
            <a:r>
              <a:rPr lang="en-GB" dirty="0"/>
              <a:t>For my project I aim to avoid these issues so that it becomes more user-friendly.</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4</a:t>
            </a:fld>
            <a:endParaRPr lang="de-DE"/>
          </a:p>
        </p:txBody>
      </p:sp>
    </p:spTree>
    <p:extLst>
      <p:ext uri="{BB962C8B-B14F-4D97-AF65-F5344CB8AC3E}">
        <p14:creationId xmlns:p14="http://schemas.microsoft.com/office/powerpoint/2010/main" val="44113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Smartphone</a:t>
            </a:r>
          </a:p>
          <a:p>
            <a:endParaRPr lang="en-GB" dirty="0"/>
          </a:p>
          <a:p>
            <a:r>
              <a:rPr lang="en-GB" dirty="0"/>
              <a:t>Smartphones have the largest market share of 55.35% compared to desktops 44.65%.</a:t>
            </a:r>
          </a:p>
          <a:p>
            <a:br>
              <a:rPr lang="en-GB" dirty="0"/>
            </a:br>
            <a:r>
              <a:rPr lang="en-GB" dirty="0"/>
              <a:t>As smartphones get more advanced each year, the dynamic of internet use is continuingly shifting more from PCs to mobile devices.</a:t>
            </a:r>
          </a:p>
          <a:p>
            <a:endParaRPr lang="en-GB" dirty="0"/>
          </a:p>
          <a:p>
            <a:r>
              <a:rPr lang="en-GB" dirty="0"/>
              <a:t>Also seeing as this application is meant to be used in the kitchen a lot of the time, smartphones offer much easier access than a laptop for example.</a:t>
            </a:r>
          </a:p>
          <a:p>
            <a:endParaRPr lang="en-GB" dirty="0"/>
          </a:p>
          <a:p>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5</a:t>
            </a:fld>
            <a:endParaRPr lang="de-DE"/>
          </a:p>
        </p:txBody>
      </p:sp>
    </p:spTree>
    <p:extLst>
      <p:ext uri="{BB962C8B-B14F-4D97-AF65-F5344CB8AC3E}">
        <p14:creationId xmlns:p14="http://schemas.microsoft.com/office/powerpoint/2010/main" val="4289777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chosen mobile operating system for this project is android developed by google.</a:t>
            </a:r>
          </a:p>
          <a:p>
            <a:endParaRPr lang="en-GB" dirty="0"/>
          </a:p>
          <a:p>
            <a:r>
              <a:rPr lang="en-GB" dirty="0"/>
              <a:t>Android has a much larger share than its counter-part iOS developed by Apple. It makes up over 71% of the market share compared to iOS’s 28%.</a:t>
            </a:r>
          </a:p>
          <a:p>
            <a:endParaRPr lang="en-GB" dirty="0"/>
          </a:p>
          <a:p>
            <a:r>
              <a:rPr lang="en-GB" dirty="0"/>
              <a:t>On top of that, android developers only have to a pay a one-time fee of $25 to publish their apps to the official marketplace whereas iOS developers have to make an annual payment of $99.</a:t>
            </a:r>
          </a:p>
          <a:p>
            <a:endParaRPr lang="en-GB" dirty="0"/>
          </a:p>
          <a:p>
            <a:r>
              <a:rPr lang="en-GB" dirty="0"/>
              <a:t>Another reason why Android was chosen is because its applications are usually developed using Java through Android studio, and seeing as I’ve a good bit of experience with both it was the more obvious choice.</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6</a:t>
            </a:fld>
            <a:endParaRPr lang="de-DE"/>
          </a:p>
        </p:txBody>
      </p:sp>
    </p:spTree>
    <p:extLst>
      <p:ext uri="{BB962C8B-B14F-4D97-AF65-F5344CB8AC3E}">
        <p14:creationId xmlns:p14="http://schemas.microsoft.com/office/powerpoint/2010/main" val="2218013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database chosen for this project is Firebase</a:t>
            </a:r>
          </a:p>
          <a:p>
            <a:br>
              <a:rPr lang="en-GB" dirty="0"/>
            </a:br>
            <a:r>
              <a:rPr lang="en-GB" dirty="0"/>
              <a:t>Firebase is a real-time database management system which is backed by Google. It is cloud-hosted which means that developers can easily perform scaling without any problems. It also means that Firebase does not require an active internet connection when users enter data, instead Firebase saves the data and uploads in once users regain access to an internet connection.</a:t>
            </a:r>
            <a:br>
              <a:rPr lang="en-GB" dirty="0"/>
            </a:br>
            <a:br>
              <a:rPr lang="en-GB" dirty="0"/>
            </a:br>
            <a:r>
              <a:rPr lang="en-GB" dirty="0"/>
              <a:t>Chosen because it is easy to implement in Android Studio. And as it does not need a stable internet connection when users enter data, Mixipe users can still use the application even when their internet connection is unstable.</a:t>
            </a: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7</a:t>
            </a:fld>
            <a:endParaRPr lang="de-DE"/>
          </a:p>
        </p:txBody>
      </p:sp>
    </p:spTree>
    <p:extLst>
      <p:ext uri="{BB962C8B-B14F-4D97-AF65-F5344CB8AC3E}">
        <p14:creationId xmlns:p14="http://schemas.microsoft.com/office/powerpoint/2010/main" val="146500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Spoonacular has access to over 360,000 recipes and includes an open-source recipe database, meaning anyone can add their recipes to the list. Similarly to the Webknox API it allows users to use natural language to search for a recipes. Spoonacular also automatically analyses recipes to check for ingredients that may contain common allergens, such as wheat or dairy. It also allows users to see if a recipe is vegan, vegetarian, paleo friendly, and more. Other features that it provides are the ability to recommend recipes, find random recipes, extract ingredients from the recipe instruction steps, and visualize recipe nutritional data. </a:t>
            </a:r>
            <a:br>
              <a:rPr lang="en-GB" dirty="0"/>
            </a:br>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8</a:t>
            </a:fld>
            <a:endParaRPr lang="de-DE"/>
          </a:p>
        </p:txBody>
      </p:sp>
    </p:spTree>
    <p:extLst>
      <p:ext uri="{BB962C8B-B14F-4D97-AF65-F5344CB8AC3E}">
        <p14:creationId xmlns:p14="http://schemas.microsoft.com/office/powerpoint/2010/main" val="325527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software methodology used for this project is the Agile methodology. Which is basically managing the project by dividing it up into smaller phases or “sprints”. After each sprint is completed, the project priorities are assessed and any adjustments that are judged essential are implemented. This methodology is very feature driven so each feature will be developed one after the other and thoroughly tested after each has been completed. This will make it easier to detect any flaws that arise and also reduces the amount of time spent debugging at the end of production.</a:t>
            </a:r>
          </a:p>
        </p:txBody>
      </p:sp>
      <p:sp>
        <p:nvSpPr>
          <p:cNvPr id="4" name="Slide Number Placeholder 3"/>
          <p:cNvSpPr>
            <a:spLocks noGrp="1"/>
          </p:cNvSpPr>
          <p:nvPr>
            <p:ph type="sldNum" sz="quarter" idx="5"/>
          </p:nvPr>
        </p:nvSpPr>
        <p:spPr/>
        <p:txBody>
          <a:bodyPr/>
          <a:lstStyle/>
          <a:p>
            <a:fld id="{4680028F-4476-4BB9-B3D0-DB2AAA01111C}" type="slidenum">
              <a:rPr lang="de-DE" smtClean="0"/>
              <a:t>9</a:t>
            </a:fld>
            <a:endParaRPr lang="de-DE"/>
          </a:p>
        </p:txBody>
      </p:sp>
    </p:spTree>
    <p:extLst>
      <p:ext uri="{BB962C8B-B14F-4D97-AF65-F5344CB8AC3E}">
        <p14:creationId xmlns:p14="http://schemas.microsoft.com/office/powerpoint/2010/main" val="589083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680028F-4476-4BB9-B3D0-DB2AAA01111C}" type="slidenum">
              <a:rPr lang="de-DE" smtClean="0"/>
              <a:t>10</a:t>
            </a:fld>
            <a:endParaRPr lang="de-DE"/>
          </a:p>
        </p:txBody>
      </p:sp>
    </p:spTree>
    <p:extLst>
      <p:ext uri="{BB962C8B-B14F-4D97-AF65-F5344CB8AC3E}">
        <p14:creationId xmlns:p14="http://schemas.microsoft.com/office/powerpoint/2010/main" val="399522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0676459-36D4-48D9-BBA2-D14366FB00CF}" type="datetime1">
              <a:rPr lang="de-DE" smtClean="0"/>
              <a:t>07.02.2022</a:t>
            </a:fld>
            <a:endParaRPr lang="de-DE" dirty="0"/>
          </a:p>
        </p:txBody>
      </p:sp>
      <p:sp>
        <p:nvSpPr>
          <p:cNvPr id="5" name="Footer Placeholder 4"/>
          <p:cNvSpPr>
            <a:spLocks noGrp="1"/>
          </p:cNvSpPr>
          <p:nvPr>
            <p:ph type="ftr" sz="quarter" idx="11"/>
          </p:nvPr>
        </p:nvSpPr>
        <p:spPr>
          <a:xfrm>
            <a:off x="1876424" y="5410201"/>
            <a:ext cx="5124886" cy="365125"/>
          </a:xfrm>
        </p:spPr>
        <p:txBody>
          <a:bodyPr/>
          <a:lstStyle/>
          <a:p>
            <a:endParaRPr lang="de-DE" dirty="0"/>
          </a:p>
        </p:txBody>
      </p:sp>
      <p:sp>
        <p:nvSpPr>
          <p:cNvPr id="6" name="Slide Number Placeholder 5"/>
          <p:cNvSpPr>
            <a:spLocks noGrp="1"/>
          </p:cNvSpPr>
          <p:nvPr>
            <p:ph type="sldNum" sz="quarter" idx="12"/>
          </p:nvPr>
        </p:nvSpPr>
        <p:spPr>
          <a:xfrm>
            <a:off x="9896911" y="5410199"/>
            <a:ext cx="771089" cy="365125"/>
          </a:xfrm>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428140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3E5BF-C743-45FA-AAD8-7890C2F3469C}"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343842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CD131B-B32E-44C5-9086-2E5448F3CFD4}"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402815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2533C3-C408-4D66-A789-F3536636ADA1}"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71037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A36737-5F7E-4E60-AC4D-5A6BDF0BC620}"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443796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02C6F5-9467-4EF3-86D6-D5AECD4A3B77}" type="datetime1">
              <a:rPr lang="de-DE" smtClean="0"/>
              <a:t>07.02.2022</a:t>
            </a:fld>
            <a:endParaRPr lang="de-DE" dirty="0"/>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2495841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7CFF89-F975-4F5C-8948-05FD2678E935}" type="datetime1">
              <a:rPr lang="de-DE" smtClean="0"/>
              <a:t>07.02.2022</a:t>
            </a:fld>
            <a:endParaRPr lang="de-DE" dirty="0"/>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50153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90AED-552A-43AE-972C-44DDEA8AA59A}" type="datetime1">
              <a:rPr lang="de-DE" smtClean="0"/>
              <a:t>07.02.2022</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809009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6060B-BC12-45F1-93C8-858BA1618CAC}" type="datetime1">
              <a:rPr lang="de-DE" smtClean="0"/>
              <a:t>07.02.2022</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2999037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960CD7-9809-4397-A133-F686EEA7D184}" type="datetime1">
              <a:rPr lang="de-DE" smtClean="0"/>
              <a:t>07.02.2022</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36263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4CC2E6-6DB6-4701-AA84-7D5642CF25EB}" type="datetime1">
              <a:rPr lang="de-DE" smtClean="0"/>
              <a:t>07.02.2022</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17440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34C9DA-93BA-4AEC-B8FA-2624B2332CFE}"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219674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A60F42-CADB-4487-A9F0-9542FCA03E11}" type="datetime1">
              <a:rPr lang="de-DE" smtClean="0"/>
              <a:t>07.02.2022</a:t>
            </a:fld>
            <a:endParaRPr lang="de-DE" dirty="0"/>
          </a:p>
        </p:txBody>
      </p:sp>
      <p:sp>
        <p:nvSpPr>
          <p:cNvPr id="8" name="Footer Placeholder 7"/>
          <p:cNvSpPr>
            <a:spLocks noGrp="1"/>
          </p:cNvSpPr>
          <p:nvPr>
            <p:ph type="ftr" sz="quarter" idx="11"/>
          </p:nvPr>
        </p:nvSpPr>
        <p:spPr/>
        <p:txBody>
          <a:bodyPr/>
          <a:lstStyle/>
          <a:p>
            <a:endParaRPr lang="de-DE" dirty="0"/>
          </a:p>
        </p:txBody>
      </p:sp>
      <p:sp>
        <p:nvSpPr>
          <p:cNvPr id="9" name="Slide Number Placeholder 8"/>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49100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156AB-6D95-4F35-9A3E-FFD9EF17609A}" type="datetime1">
              <a:rPr lang="de-DE" smtClean="0"/>
              <a:t>07.02.2022</a:t>
            </a:fld>
            <a:endParaRPr lang="de-DE" dirty="0"/>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396487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76F45-C979-42E6-A87B-C9C417096FD9}" type="datetime1">
              <a:rPr lang="de-DE" smtClean="0"/>
              <a:t>07.02.2022</a:t>
            </a:fld>
            <a:endParaRPr lang="de-DE" dirty="0"/>
          </a:p>
        </p:txBody>
      </p:sp>
      <p:sp>
        <p:nvSpPr>
          <p:cNvPr id="3" name="Footer Placeholder 2"/>
          <p:cNvSpPr>
            <a:spLocks noGrp="1"/>
          </p:cNvSpPr>
          <p:nvPr>
            <p:ph type="ftr" sz="quarter" idx="11"/>
          </p:nvPr>
        </p:nvSpPr>
        <p:spPr/>
        <p:txBody>
          <a:bodyPr/>
          <a:lstStyle/>
          <a:p>
            <a:endParaRPr lang="de-DE" dirty="0"/>
          </a:p>
        </p:txBody>
      </p:sp>
      <p:sp>
        <p:nvSpPr>
          <p:cNvPr id="4" name="Slide Number Placeholder 3"/>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52040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A64237-A552-4A4F-A1A6-0AC1F33CC7BA}"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1335282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88D81F-E969-495A-AD2C-C05A6A83140F}" type="datetime1">
              <a:rPr lang="de-DE" smtClean="0"/>
              <a:t>07.02.2022</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D16AC68-1E3B-4714-A83C-615F22FF78EF}" type="slidenum">
              <a:rPr lang="de-DE" smtClean="0"/>
              <a:t>‹#›</a:t>
            </a:fld>
            <a:endParaRPr lang="de-DE" dirty="0"/>
          </a:p>
        </p:txBody>
      </p:sp>
    </p:spTree>
    <p:extLst>
      <p:ext uri="{BB962C8B-B14F-4D97-AF65-F5344CB8AC3E}">
        <p14:creationId xmlns:p14="http://schemas.microsoft.com/office/powerpoint/2010/main" val="412643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3D1612-09F0-4E06-BC5F-CDD04979B28A}" type="datetime1">
              <a:rPr lang="de-DE" smtClean="0"/>
              <a:t>07.02.2022</a:t>
            </a:fld>
            <a:endParaRPr lang="de-DE"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16AC68-1E3B-4714-A83C-615F22FF78EF}" type="slidenum">
              <a:rPr lang="de-DE" smtClean="0"/>
              <a:t>‹#›</a:t>
            </a:fld>
            <a:endParaRPr lang="de-DE" dirty="0"/>
          </a:p>
        </p:txBody>
      </p:sp>
    </p:spTree>
    <p:extLst>
      <p:ext uri="{BB962C8B-B14F-4D97-AF65-F5344CB8AC3E}">
        <p14:creationId xmlns:p14="http://schemas.microsoft.com/office/powerpoint/2010/main" val="281962917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notesSlide" Target="../notesSlides/notesSlide10.xml"/><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3.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6" name="Rectangle 85">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7AB97A7-2903-4E56-9F0F-DB172F8EAD55}"/>
              </a:ext>
            </a:extLst>
          </p:cNvPr>
          <p:cNvSpPr>
            <a:spLocks noGrp="1"/>
          </p:cNvSpPr>
          <p:nvPr>
            <p:ph type="ctrTitle"/>
          </p:nvPr>
        </p:nvSpPr>
        <p:spPr>
          <a:xfrm>
            <a:off x="3493904" y="1421535"/>
            <a:ext cx="5204187" cy="1236663"/>
          </a:xfrm>
        </p:spPr>
        <p:txBody>
          <a:bodyPr>
            <a:normAutofit fontScale="90000"/>
          </a:bodyPr>
          <a:lstStyle/>
          <a:p>
            <a:pPr algn="ctr"/>
            <a:r>
              <a:rPr lang="en-GB" dirty="0">
                <a:latin typeface="Calibri" panose="020F0502020204030204" pitchFamily="34" charset="0"/>
                <a:cs typeface="Calibri" panose="020F0502020204030204" pitchFamily="34" charset="0"/>
              </a:rPr>
              <a:t>Mixipe – Recipe Finder App</a:t>
            </a:r>
          </a:p>
        </p:txBody>
      </p:sp>
      <p:sp>
        <p:nvSpPr>
          <p:cNvPr id="4" name="Subtitle 3">
            <a:extLst>
              <a:ext uri="{FF2B5EF4-FFF2-40B4-BE49-F238E27FC236}">
                <a16:creationId xmlns:a16="http://schemas.microsoft.com/office/drawing/2014/main" id="{359BF352-49F9-4AEE-BCED-96A6CA069B3C}"/>
              </a:ext>
            </a:extLst>
          </p:cNvPr>
          <p:cNvSpPr>
            <a:spLocks noGrp="1"/>
          </p:cNvSpPr>
          <p:nvPr>
            <p:ph type="subTitle" idx="1"/>
          </p:nvPr>
        </p:nvSpPr>
        <p:spPr>
          <a:xfrm>
            <a:off x="3377447" y="3540920"/>
            <a:ext cx="5437103" cy="1655762"/>
          </a:xfrm>
        </p:spPr>
        <p:txBody>
          <a:bodyPr>
            <a:normAutofit fontScale="92500" lnSpcReduction="20000"/>
          </a:bodyPr>
          <a:lstStyle/>
          <a:p>
            <a:pPr algn="ctr"/>
            <a:r>
              <a:rPr lang="en-GB" dirty="0">
                <a:solidFill>
                  <a:schemeClr val="tx1"/>
                </a:solidFill>
                <a:latin typeface="Calibri" panose="020F0502020204030204" pitchFamily="34" charset="0"/>
                <a:cs typeface="Calibri" panose="020F0502020204030204" pitchFamily="34" charset="0"/>
              </a:rPr>
              <a:t>Sasha Kuechenmeister</a:t>
            </a:r>
          </a:p>
          <a:p>
            <a:pPr algn="ctr"/>
            <a:r>
              <a:rPr lang="en-GB" dirty="0">
                <a:solidFill>
                  <a:schemeClr val="tx1"/>
                </a:solidFill>
                <a:latin typeface="Calibri" panose="020F0502020204030204" pitchFamily="34" charset="0"/>
                <a:cs typeface="Calibri" panose="020F0502020204030204" pitchFamily="34" charset="0"/>
              </a:rPr>
              <a:t>C18404082</a:t>
            </a:r>
          </a:p>
          <a:p>
            <a:pPr algn="ctr"/>
            <a:r>
              <a:rPr lang="en-GB" dirty="0">
                <a:solidFill>
                  <a:schemeClr val="tx1"/>
                </a:solidFill>
                <a:latin typeface="Calibri" panose="020F0502020204030204" pitchFamily="34" charset="0"/>
                <a:cs typeface="Calibri" panose="020F0502020204030204" pitchFamily="34" charset="0"/>
              </a:rPr>
              <a:t>Tu857</a:t>
            </a:r>
          </a:p>
          <a:p>
            <a:pPr algn="ctr"/>
            <a:r>
              <a:rPr lang="en-GB" dirty="0">
                <a:solidFill>
                  <a:schemeClr val="tx1"/>
                </a:solidFill>
                <a:latin typeface="Calibri" panose="020F0502020204030204" pitchFamily="34" charset="0"/>
                <a:cs typeface="Calibri" panose="020F0502020204030204" pitchFamily="34" charset="0"/>
              </a:rPr>
              <a:t>Supervisor: Anh Duong Trinh</a:t>
            </a:r>
            <a:endParaRPr lang="de-DE" dirty="0">
              <a:solidFill>
                <a:schemeClr val="tx1"/>
              </a:solidFill>
              <a:latin typeface="Calibri" panose="020F0502020204030204" pitchFamily="34" charset="0"/>
              <a:cs typeface="Calibri" panose="020F0502020204030204" pitchFamily="34" charset="0"/>
            </a:endParaRPr>
          </a:p>
          <a:p>
            <a:endParaRPr lang="de-DE" dirty="0"/>
          </a:p>
        </p:txBody>
      </p:sp>
      <p:grpSp>
        <p:nvGrpSpPr>
          <p:cNvPr id="89" name="Group 88">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0"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1"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4"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1"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5" name="Group 144">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6"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7" name="Audio 6">
            <a:hlinkClick r:id="" action="ppaction://media"/>
            <a:extLst>
              <a:ext uri="{FF2B5EF4-FFF2-40B4-BE49-F238E27FC236}">
                <a16:creationId xmlns:a16="http://schemas.microsoft.com/office/drawing/2014/main" id="{CFCCE576-5736-4135-9358-13BFA81F18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
        <p:nvSpPr>
          <p:cNvPr id="3" name="Slide Number Placeholder 2">
            <a:extLst>
              <a:ext uri="{FF2B5EF4-FFF2-40B4-BE49-F238E27FC236}">
                <a16:creationId xmlns:a16="http://schemas.microsoft.com/office/drawing/2014/main" id="{0F306A9A-F99A-4145-8926-6C199E31B1A2}"/>
              </a:ext>
            </a:extLst>
          </p:cNvPr>
          <p:cNvSpPr>
            <a:spLocks noGrp="1"/>
          </p:cNvSpPr>
          <p:nvPr>
            <p:ph type="sldNum" sz="quarter" idx="12"/>
          </p:nvPr>
        </p:nvSpPr>
        <p:spPr/>
        <p:txBody>
          <a:bodyPr/>
          <a:lstStyle/>
          <a:p>
            <a:fld id="{DD16AC68-1E3B-4714-A83C-615F22FF78EF}" type="slidenum">
              <a:rPr lang="de-DE" smtClean="0"/>
              <a:t>1</a:t>
            </a:fld>
            <a:endParaRPr lang="de-DE" dirty="0"/>
          </a:p>
        </p:txBody>
      </p:sp>
    </p:spTree>
    <p:extLst>
      <p:ext uri="{BB962C8B-B14F-4D97-AF65-F5344CB8AC3E}">
        <p14:creationId xmlns:p14="http://schemas.microsoft.com/office/powerpoint/2010/main" val="3570144916"/>
      </p:ext>
    </p:extLst>
  </p:cSld>
  <p:clrMapOvr>
    <a:masterClrMapping/>
  </p:clrMapOvr>
  <mc:AlternateContent xmlns:mc="http://schemas.openxmlformats.org/markup-compatibility/2006" xmlns:p14="http://schemas.microsoft.com/office/powerpoint/2010/main">
    <mc:Choice Requires="p14">
      <p:transition spd="slow" p14:dur="2000" advTm="16603"/>
    </mc:Choice>
    <mc:Fallback xmlns="">
      <p:transition spd="slow" advTm="16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700"/>
                                        <p:tgtEl>
                                          <p:spTgt spid="4">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700"/>
                                        <p:tgtEl>
                                          <p:spTgt spid="4">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700"/>
                                        <p:tgtEl>
                                          <p:spTgt spid="4">
                                            <p:txEl>
                                              <p:pRg st="2" end="2"/>
                                            </p:txEl>
                                          </p:spTgt>
                                        </p:tgtEl>
                                      </p:cBhvr>
                                    </p:animEffect>
                                  </p:childTnLst>
                                </p:cTn>
                              </p:par>
                              <p:par>
                                <p:cTn id="16" presetID="10" presetClass="entr" presetSubtype="0" fill="hold" grpId="0" nodeType="withEffect">
                                  <p:stCondLst>
                                    <p:cond delay="1000"/>
                                  </p:stCondLst>
                                  <p:iterate>
                                    <p:tmPct val="10000"/>
                                  </p:iterate>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700"/>
                                        <p:tgtEl>
                                          <p:spTgt spid="4">
                                            <p:txEl>
                                              <p:pRg st="3" end="3"/>
                                            </p:txEl>
                                          </p:spTgt>
                                        </p:tgtEl>
                                      </p:cBhvr>
                                    </p:animEffect>
                                  </p:childTnLst>
                                </p:cTn>
                              </p:par>
                              <p:par>
                                <p:cTn id="19" presetID="10" presetClass="entr" presetSubtype="0" fill="hold" grpId="0" nodeType="withEffect">
                                  <p:stCondLst>
                                    <p:cond delay="500"/>
                                  </p:stCondLst>
                                  <p:iterate>
                                    <p:tmPct val="10000"/>
                                  </p:iterate>
                                  <p:childTnLst>
                                    <p:set>
                                      <p:cBhvr>
                                        <p:cTn id="20" dur="1" fill="hold">
                                          <p:stCondLst>
                                            <p:cond delay="0"/>
                                          </p:stCondLst>
                                        </p:cTn>
                                        <p:tgtEl>
                                          <p:spTgt spid="2"/>
                                        </p:tgtEl>
                                        <p:attrNameLst>
                                          <p:attrName>style.visibility</p:attrName>
                                        </p:attrNameLst>
                                      </p:cBhvr>
                                      <p:to>
                                        <p:strVal val="visible"/>
                                      </p:to>
                                    </p:set>
                                    <p:animEffect transition="in" filter="fade">
                                      <p:cBhvr>
                                        <p:cTn id="21"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8" name="Title 1">
            <a:extLst>
              <a:ext uri="{FF2B5EF4-FFF2-40B4-BE49-F238E27FC236}">
                <a16:creationId xmlns:a16="http://schemas.microsoft.com/office/drawing/2014/main" id="{4F2E908F-48CF-483D-B2BD-B9C80C939B63}"/>
              </a:ext>
            </a:extLst>
          </p:cNvPr>
          <p:cNvSpPr>
            <a:spLocks noGrp="1"/>
          </p:cNvSpPr>
          <p:nvPr>
            <p:ph type="title"/>
          </p:nvPr>
        </p:nvSpPr>
        <p:spPr>
          <a:xfrm>
            <a:off x="853330" y="1134681"/>
            <a:ext cx="2743310" cy="4255025"/>
          </a:xfrm>
        </p:spPr>
        <p:txBody>
          <a:bodyPr>
            <a:normAutofit/>
          </a:bodyPr>
          <a:lstStyle/>
          <a:p>
            <a:pPr algn="ctr"/>
            <a:r>
              <a:rPr lang="en-GB" dirty="0">
                <a:solidFill>
                  <a:srgbClr val="FFFFFF"/>
                </a:solidFill>
                <a:latin typeface="Calibri" panose="020F0502020204030204" pitchFamily="34" charset="0"/>
                <a:cs typeface="Calibri" panose="020F0502020204030204" pitchFamily="34" charset="0"/>
              </a:rPr>
              <a:t>System Design</a:t>
            </a:r>
            <a:endParaRPr lang="de-DE" dirty="0">
              <a:solidFill>
                <a:srgbClr val="FFFFFF"/>
              </a:solidFill>
              <a:latin typeface="Calibri" panose="020F0502020204030204" pitchFamily="34" charset="0"/>
              <a:cs typeface="Calibri" panose="020F0502020204030204" pitchFamily="34" charset="0"/>
            </a:endParaRPr>
          </a:p>
        </p:txBody>
      </p:sp>
      <p:pic>
        <p:nvPicPr>
          <p:cNvPr id="10" name="Picture 9" descr="Text, whiteboard&#10;&#10;Description automatically generated">
            <a:extLst>
              <a:ext uri="{FF2B5EF4-FFF2-40B4-BE49-F238E27FC236}">
                <a16:creationId xmlns:a16="http://schemas.microsoft.com/office/drawing/2014/main" id="{DDFF8A33-BF28-435D-B8EB-45B7D99DB5FE}"/>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6736443" y="-963060"/>
            <a:ext cx="2785687" cy="5998429"/>
          </a:xfrm>
          <a:prstGeom prst="rect">
            <a:avLst/>
          </a:prstGeom>
        </p:spPr>
      </p:pic>
      <p:pic>
        <p:nvPicPr>
          <p:cNvPr id="15" name="Picture 14" descr="Diagram&#10;&#10;Description automatically generated with medium confidence">
            <a:extLst>
              <a:ext uri="{FF2B5EF4-FFF2-40B4-BE49-F238E27FC236}">
                <a16:creationId xmlns:a16="http://schemas.microsoft.com/office/drawing/2014/main" id="{7DF8C0E5-51C5-4953-B336-AFC4B88031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5590" y="3507426"/>
            <a:ext cx="3549346" cy="2908609"/>
          </a:xfrm>
          <a:prstGeom prst="rect">
            <a:avLst/>
          </a:prstGeom>
        </p:spPr>
      </p:pic>
      <p:pic>
        <p:nvPicPr>
          <p:cNvPr id="3" name="Audio 2">
            <a:hlinkClick r:id="" action="ppaction://media"/>
            <a:extLst>
              <a:ext uri="{FF2B5EF4-FFF2-40B4-BE49-F238E27FC236}">
                <a16:creationId xmlns:a16="http://schemas.microsoft.com/office/drawing/2014/main" id="{0CD1028F-1EEE-4E8D-8D1B-D71F0439C0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
        <p:nvSpPr>
          <p:cNvPr id="2" name="Slide Number Placeholder 1">
            <a:extLst>
              <a:ext uri="{FF2B5EF4-FFF2-40B4-BE49-F238E27FC236}">
                <a16:creationId xmlns:a16="http://schemas.microsoft.com/office/drawing/2014/main" id="{E9143D32-B396-451A-A2ED-75BA7D906488}"/>
              </a:ext>
            </a:extLst>
          </p:cNvPr>
          <p:cNvSpPr>
            <a:spLocks noGrp="1"/>
          </p:cNvSpPr>
          <p:nvPr>
            <p:ph type="sldNum" sz="quarter" idx="12"/>
          </p:nvPr>
        </p:nvSpPr>
        <p:spPr/>
        <p:txBody>
          <a:bodyPr/>
          <a:lstStyle/>
          <a:p>
            <a:fld id="{DD16AC68-1E3B-4714-A83C-615F22FF78EF}" type="slidenum">
              <a:rPr lang="de-DE" smtClean="0"/>
              <a:t>10</a:t>
            </a:fld>
            <a:endParaRPr lang="de-DE" dirty="0"/>
          </a:p>
        </p:txBody>
      </p:sp>
    </p:spTree>
    <p:extLst>
      <p:ext uri="{BB962C8B-B14F-4D97-AF65-F5344CB8AC3E}">
        <p14:creationId xmlns:p14="http://schemas.microsoft.com/office/powerpoint/2010/main" val="98146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8570"/>
    </mc:Choice>
    <mc:Fallback xmlns="">
      <p:transition spd="slow" advTm="88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9734" x="3779838" y="6786563"/>
          <p14:tracePt t="9734" x="3779838" y="6762750"/>
          <p14:tracePt t="9736" x="3779838" y="6738938"/>
          <p14:tracePt t="9738" x="3779838" y="6723063"/>
          <p14:tracePt t="9740" x="3779838" y="6699250"/>
          <p14:tracePt t="9742" x="3779838" y="6681788"/>
          <p14:tracePt t="9744" x="3787775" y="6650038"/>
          <p14:tracePt t="9746" x="3787775" y="6634163"/>
          <p14:tracePt t="9748" x="3787775" y="6618288"/>
          <p14:tracePt t="9750" x="3787775" y="6602413"/>
          <p14:tracePt t="9752" x="3787775" y="6586538"/>
          <p14:tracePt t="9754" x="3787775" y="6562725"/>
          <p14:tracePt t="9756" x="3787775" y="6538913"/>
          <p14:tracePt t="9758" x="3787775" y="6523038"/>
          <p14:tracePt t="9760" x="3787775" y="6491288"/>
          <p14:tracePt t="9762" x="3787775" y="6475413"/>
          <p14:tracePt t="9764" x="3787775" y="6459538"/>
          <p14:tracePt t="9766" x="3795713" y="6435725"/>
          <p14:tracePt t="9768" x="3795713" y="6419850"/>
          <p14:tracePt t="9770" x="3795713" y="6396038"/>
          <p14:tracePt t="9772" x="3803650" y="6372225"/>
          <p14:tracePt t="9774" x="3803650" y="6356350"/>
          <p14:tracePt t="9776" x="3803650" y="6330950"/>
          <p14:tracePt t="9778" x="3811588" y="6283325"/>
          <p14:tracePt t="9780" x="3819525" y="6259513"/>
          <p14:tracePt t="9782" x="3827463" y="6235700"/>
          <p14:tracePt t="9784" x="3835400" y="6196013"/>
          <p14:tracePt t="9786" x="3835400" y="6172200"/>
          <p14:tracePt t="9789" x="3851275" y="6148388"/>
          <p14:tracePt t="9790" x="3859213" y="6116638"/>
          <p14:tracePt t="9792" x="3875088" y="6084888"/>
          <p14:tracePt t="9794" x="3898900" y="6029325"/>
          <p14:tracePt t="9796" x="3898900" y="6005513"/>
          <p14:tracePt t="9798" x="3914775" y="5972175"/>
          <p14:tracePt t="9800" x="3930650" y="5940425"/>
          <p14:tracePt t="9802" x="3946525" y="5908675"/>
          <p14:tracePt t="9804" x="3954463" y="5884863"/>
          <p14:tracePt t="9806" x="3970338" y="5845175"/>
          <p14:tracePt t="9808" x="3986213" y="5821363"/>
          <p14:tracePt t="9810" x="4011613" y="5765800"/>
          <p14:tracePt t="9812" x="4027488" y="5726113"/>
          <p14:tracePt t="9814" x="4043363" y="5694363"/>
          <p14:tracePt t="9816" x="4051300" y="5653088"/>
          <p14:tracePt t="9818" x="4067175" y="5613400"/>
          <p14:tracePt t="9820" x="4083050" y="5581650"/>
          <p14:tracePt t="9822" x="4106863" y="5541963"/>
          <p14:tracePt t="9824" x="4122738" y="5510213"/>
          <p14:tracePt t="9826" x="4146550" y="5438775"/>
          <p14:tracePt t="9828" x="4162425" y="5407025"/>
          <p14:tracePt t="9830" x="4178300" y="5359400"/>
          <p14:tracePt t="9832" x="4194175" y="5319713"/>
          <p14:tracePt t="9834" x="4210050" y="5278438"/>
          <p14:tracePt t="9836" x="4225925" y="5230813"/>
          <p14:tracePt t="9838" x="4249738" y="5183188"/>
          <p14:tracePt t="9840" x="4265613" y="5135563"/>
          <p14:tracePt t="9842" x="4297363" y="5048250"/>
          <p14:tracePt t="9844" x="4313238" y="4992688"/>
          <p14:tracePt t="9846" x="4337050" y="4943475"/>
          <p14:tracePt t="9848" x="4352925" y="4887913"/>
          <p14:tracePt t="9850" x="4378325" y="4832350"/>
          <p14:tracePt t="9852" x="4394200" y="4776788"/>
          <p14:tracePt t="9854" x="4425950" y="4721225"/>
          <p14:tracePt t="9856" x="4441825" y="4665663"/>
          <p14:tracePt t="9858" x="4473575" y="4568825"/>
          <p14:tracePt t="9860" x="4497388" y="4521200"/>
          <p14:tracePt t="9862" x="4513263" y="4465638"/>
          <p14:tracePt t="9864" x="4537075" y="4418013"/>
          <p14:tracePt t="9866" x="4560888" y="4362450"/>
          <p14:tracePt t="9868" x="4576763" y="4314825"/>
          <p14:tracePt t="9870" x="4600575" y="4265613"/>
          <p14:tracePt t="9872" x="4624388" y="4217988"/>
          <p14:tracePt t="9874" x="4648200" y="4138613"/>
          <p14:tracePt t="9876" x="4672013" y="4106863"/>
          <p14:tracePt t="9878" x="4687888" y="4067175"/>
          <p14:tracePt t="9880" x="4713288" y="4019550"/>
          <p14:tracePt t="9882" x="4721225" y="3987800"/>
          <p14:tracePt t="9884" x="4737100" y="3963988"/>
          <p14:tracePt t="9886" x="4752975" y="3922713"/>
          <p14:tracePt t="9888" x="4760913" y="3898900"/>
          <p14:tracePt t="9890" x="4800600" y="3835400"/>
          <p14:tracePt t="9892" x="4808538" y="3811588"/>
          <p14:tracePt t="9894" x="4824413" y="3787775"/>
          <p14:tracePt t="9896" x="4832350" y="3771900"/>
          <p14:tracePt t="9898" x="4848225" y="3740150"/>
          <p14:tracePt t="9900" x="4856163" y="3716338"/>
          <p14:tracePt t="9902" x="4864100" y="3700463"/>
          <p14:tracePt t="9904" x="4879975" y="3676650"/>
          <p14:tracePt t="9906" x="4903788" y="3636963"/>
          <p14:tracePt t="9908" x="4911725" y="3621088"/>
          <p14:tracePt t="9910" x="4927600" y="3605213"/>
          <p14:tracePt t="9912" x="4935538" y="3579813"/>
          <p14:tracePt t="9914" x="4951413" y="3556000"/>
          <p14:tracePt t="9916" x="4959350" y="3540125"/>
          <p14:tracePt t="9918" x="4975225" y="3516313"/>
          <p14:tracePt t="9920" x="4983163" y="3500438"/>
          <p14:tracePt t="9922" x="5006975" y="3460750"/>
          <p14:tracePt t="9924" x="5022850" y="3444875"/>
          <p14:tracePt t="9926" x="5038725" y="3429000"/>
          <p14:tracePt t="9928" x="5046663" y="3405188"/>
          <p14:tracePt t="9930" x="5072063" y="3381375"/>
          <p14:tracePt t="9932" x="5080000" y="3365500"/>
          <p14:tracePt t="9934" x="5095875" y="3349625"/>
          <p14:tracePt t="9936" x="5111750" y="3325813"/>
          <p14:tracePt t="9938" x="5135563" y="3302000"/>
          <p14:tracePt t="9940" x="5151438" y="3286125"/>
          <p14:tracePt t="9942" x="5167313" y="3270250"/>
          <p14:tracePt t="9944" x="5183188" y="3244850"/>
          <p14:tracePt t="9946" x="5191125" y="3228975"/>
          <p14:tracePt t="9948" x="5207000" y="3221038"/>
          <p14:tracePt t="9950" x="5222875" y="3197225"/>
          <p14:tracePt t="9952" x="5238750" y="3189288"/>
          <p14:tracePt t="9954" x="5262563" y="3165475"/>
          <p14:tracePt t="9956" x="5270500" y="3149600"/>
          <p14:tracePt t="9958" x="5278438" y="3141663"/>
          <p14:tracePt t="9960" x="5294313" y="3125788"/>
          <p14:tracePt t="9962" x="5302250" y="3117850"/>
          <p14:tracePt t="9964" x="5318125" y="3101975"/>
          <p14:tracePt t="9966" x="5326063" y="3094038"/>
          <p14:tracePt t="9968" x="5334000" y="3086100"/>
          <p14:tracePt t="9970" x="5349875" y="3070225"/>
          <p14:tracePt t="9972" x="5357813" y="3062288"/>
          <p14:tracePt t="9974" x="5365750" y="3054350"/>
          <p14:tracePt t="9976" x="5373688" y="3046413"/>
          <p14:tracePt t="9978" x="5381625" y="3038475"/>
          <p14:tracePt t="9980" x="5397500" y="3030538"/>
          <p14:tracePt t="9982" x="5397500" y="3022600"/>
          <p14:tracePt t="9984" x="5407025" y="3014663"/>
          <p14:tracePt t="9986" x="5414963" y="3006725"/>
          <p14:tracePt t="9988" x="5422900" y="2998788"/>
          <p14:tracePt t="9990" x="5430838" y="2990850"/>
          <p14:tracePt t="9992" x="5438775" y="2982913"/>
          <p14:tracePt t="9994" x="5446713" y="2982913"/>
          <p14:tracePt t="9996" x="5454650" y="2974975"/>
          <p14:tracePt t="9998" x="5462588" y="2974975"/>
          <p14:tracePt t="10000" x="5462588" y="2967038"/>
          <p14:tracePt t="10002" x="5478463" y="2959100"/>
          <p14:tracePt t="10004" x="5486400" y="2951163"/>
          <p14:tracePt t="10006" x="5494338" y="2943225"/>
          <p14:tracePt t="10008" x="5502275" y="2943225"/>
          <p14:tracePt t="10010" x="5502275" y="2935288"/>
          <p14:tracePt t="10012" x="5518150" y="2935288"/>
          <p14:tracePt t="10014" x="5518150" y="2919413"/>
          <p14:tracePt t="10016" x="5534025" y="2919413"/>
          <p14:tracePt t="10018" x="5541963" y="2909888"/>
          <p14:tracePt t="10020" x="5557838" y="2894013"/>
          <p14:tracePt t="10022" x="5573713" y="2894013"/>
          <p14:tracePt t="10024" x="5581650" y="2878138"/>
          <p14:tracePt t="10026" x="5589588" y="2878138"/>
          <p14:tracePt t="10028" x="5605463" y="2870200"/>
          <p14:tracePt t="10030" x="5613400" y="2862263"/>
          <p14:tracePt t="10032" x="5629275" y="2854325"/>
          <p14:tracePt t="10034" x="5637213" y="2838450"/>
          <p14:tracePt t="10036" x="5661025" y="2830513"/>
          <p14:tracePt t="10038" x="5676900" y="2822575"/>
          <p14:tracePt t="10040" x="5692775" y="2814638"/>
          <p14:tracePt t="10042" x="5700713" y="2806700"/>
          <p14:tracePt t="10044" x="5716588" y="2798763"/>
          <p14:tracePt t="10046" x="5732463" y="2790825"/>
          <p14:tracePt t="10048" x="5740400" y="2774950"/>
          <p14:tracePt t="10050" x="5757863" y="2767013"/>
          <p14:tracePt t="10052" x="5781675" y="2751138"/>
          <p14:tracePt t="10054" x="5789613" y="2751138"/>
          <p14:tracePt t="10056" x="5805488" y="2735263"/>
          <p14:tracePt t="10058" x="5821363" y="2727325"/>
          <p14:tracePt t="10060" x="5829300" y="2719388"/>
          <p14:tracePt t="10062" x="5837238" y="2711450"/>
          <p14:tracePt t="10064" x="5853113" y="2703513"/>
          <p14:tracePt t="10066" x="5861050" y="2695575"/>
          <p14:tracePt t="10068" x="5876925" y="2679700"/>
          <p14:tracePt t="10070" x="5884863" y="2671763"/>
          <p14:tracePt t="10072" x="5892800" y="2663825"/>
          <p14:tracePt t="10074" x="5900738" y="2655888"/>
          <p14:tracePt t="10076" x="5908675" y="2655888"/>
          <p14:tracePt t="10078" x="5924550" y="2640013"/>
          <p14:tracePt t="10082" x="5932488" y="2632075"/>
          <p14:tracePt t="10084" x="5948363" y="2624138"/>
          <p14:tracePt t="10086" x="5956300" y="2616200"/>
          <p14:tracePt t="10088" x="5956300" y="2608263"/>
          <p14:tracePt t="10090" x="5964238" y="2600325"/>
          <p14:tracePt t="10092" x="5972175" y="2592388"/>
          <p14:tracePt t="10094" x="5980113" y="2584450"/>
          <p14:tracePt t="10096" x="5980113" y="2576513"/>
          <p14:tracePt t="10098" x="5995988" y="2576513"/>
          <p14:tracePt t="10100" x="6003925" y="2559050"/>
          <p14:tracePt t="10109" x="6027738" y="2527300"/>
          <p14:tracePt t="10110" x="6035675" y="2527300"/>
          <p14:tracePt t="10112" x="6035675" y="2519363"/>
          <p14:tracePt t="10114" x="6043613" y="2511425"/>
          <p14:tracePt t="10116" x="6051550" y="2503488"/>
          <p14:tracePt t="10118" x="6059488" y="2495550"/>
          <p14:tracePt t="10120" x="6067425" y="2487613"/>
          <p14:tracePt t="10122" x="6075363" y="2479675"/>
          <p14:tracePt t="10124" x="6083300" y="2471738"/>
          <p14:tracePt t="10126" x="6091238" y="2463800"/>
          <p14:tracePt t="10128" x="6100763" y="2463800"/>
          <p14:tracePt t="10130" x="6108700" y="2447925"/>
          <p14:tracePt t="10132" x="6116638" y="2439988"/>
          <p14:tracePt t="10134" x="6124575" y="2432050"/>
          <p14:tracePt t="10138" x="6132513" y="2424113"/>
          <p14:tracePt t="10140" x="6140450" y="2416175"/>
          <p14:tracePt t="10142" x="6148388" y="2400300"/>
          <p14:tracePt t="10146" x="6156325" y="2392363"/>
          <p14:tracePt t="10148" x="6164263" y="2376488"/>
          <p14:tracePt t="10150" x="6172200" y="2376488"/>
          <p14:tracePt t="10152" x="6172200" y="2368550"/>
          <p14:tracePt t="10154" x="6180138" y="2360613"/>
          <p14:tracePt t="10156" x="6188075" y="2352675"/>
          <p14:tracePt t="10158" x="6188075" y="2344738"/>
          <p14:tracePt t="10160" x="6196013" y="2344738"/>
          <p14:tracePt t="10162" x="6196013" y="2328863"/>
          <p14:tracePt t="10164" x="6203950" y="2320925"/>
          <p14:tracePt t="10166" x="6211888" y="2312988"/>
          <p14:tracePt t="10168" x="6211888" y="2305050"/>
          <p14:tracePt t="10170" x="6219825" y="2297113"/>
          <p14:tracePt t="10172" x="6227763" y="2281238"/>
          <p14:tracePt t="10176" x="6227763" y="2273300"/>
          <p14:tracePt t="10178" x="6235700" y="2257425"/>
          <p14:tracePt t="10180" x="6243638" y="2249488"/>
          <p14:tracePt t="10182" x="6243638" y="2233613"/>
          <p14:tracePt t="10184" x="6251575" y="2224088"/>
          <p14:tracePt t="10186" x="6251575" y="2216150"/>
          <p14:tracePt t="10188" x="6259513" y="2200275"/>
          <p14:tracePt t="10193" x="6259513" y="2192338"/>
          <p14:tracePt t="10194" x="6259513" y="2176463"/>
          <p14:tracePt t="10196" x="6259513" y="2168525"/>
          <p14:tracePt t="10198" x="6267450" y="2152650"/>
          <p14:tracePt t="10200" x="6267450" y="2144713"/>
          <p14:tracePt t="10202" x="6267450" y="2128838"/>
          <p14:tracePt t="10204" x="6267450" y="2120900"/>
          <p14:tracePt t="10206" x="6267450" y="2112963"/>
          <p14:tracePt t="10208" x="6267450" y="2097088"/>
          <p14:tracePt t="10210" x="6267450" y="2081213"/>
          <p14:tracePt t="10212" x="6267450" y="2073275"/>
          <p14:tracePt t="10214" x="6267450" y="2057400"/>
          <p14:tracePt t="10216" x="6267450" y="2049463"/>
          <p14:tracePt t="10218" x="6267450" y="2033588"/>
          <p14:tracePt t="10220" x="6267450" y="2025650"/>
          <p14:tracePt t="10222" x="6259513" y="2017713"/>
          <p14:tracePt t="10224" x="6259513" y="1993900"/>
          <p14:tracePt t="10226" x="6251575" y="1985963"/>
          <p14:tracePt t="10228" x="6251575" y="1978025"/>
          <p14:tracePt t="10230" x="6243638" y="1962150"/>
          <p14:tracePt t="10232" x="6235700" y="1946275"/>
          <p14:tracePt t="10234" x="6227763" y="1938338"/>
          <p14:tracePt t="10236" x="6227763" y="1922463"/>
          <p14:tracePt t="10238" x="6219825" y="1906588"/>
          <p14:tracePt t="10240" x="6211888" y="1898650"/>
          <p14:tracePt t="10242" x="6211888" y="1881188"/>
          <p14:tracePt t="10244" x="6203950" y="1873250"/>
          <p14:tracePt t="10246" x="6196013" y="1849438"/>
          <p14:tracePt t="10248" x="6196013" y="1841500"/>
          <p14:tracePt t="10250" x="6188075" y="1825625"/>
          <p14:tracePt t="10252" x="6180138" y="1817688"/>
          <p14:tracePt t="10254" x="6172200" y="1809750"/>
          <p14:tracePt t="10256" x="6164263" y="1785938"/>
          <p14:tracePt t="10258" x="6156325" y="1778000"/>
          <p14:tracePt t="10260" x="6156325" y="1770063"/>
          <p14:tracePt t="10262" x="6140450" y="1738313"/>
          <p14:tracePt t="10264" x="6132513" y="1730375"/>
          <p14:tracePt t="10266" x="6132513" y="1722438"/>
          <p14:tracePt t="10268" x="6124575" y="1698625"/>
          <p14:tracePt t="10270" x="6116638" y="1690688"/>
          <p14:tracePt t="10272" x="6108700" y="1682750"/>
          <p14:tracePt t="10274" x="6100763" y="1666875"/>
          <p14:tracePt t="10276" x="6091238" y="1658938"/>
          <p14:tracePt t="10278" x="6083300" y="1635125"/>
          <p14:tracePt t="10280" x="6075363" y="1627188"/>
          <p14:tracePt t="10282" x="6075363" y="1611313"/>
          <p14:tracePt t="10284" x="6067425" y="1611313"/>
          <p14:tracePt t="10286" x="6059488" y="1595438"/>
          <p14:tracePt t="10288" x="6051550" y="1587500"/>
          <p14:tracePt t="10290" x="6043613" y="1579563"/>
          <p14:tracePt t="10292" x="6043613" y="1571625"/>
          <p14:tracePt t="10294" x="6027738" y="1563688"/>
          <p14:tracePt t="10296" x="6027738" y="1547813"/>
          <p14:tracePt t="10298" x="6019800" y="1538288"/>
          <p14:tracePt t="10300" x="6011863" y="1530350"/>
          <p14:tracePt t="10302" x="6011863" y="1522413"/>
          <p14:tracePt t="10304" x="5995988" y="1522413"/>
          <p14:tracePt t="10306" x="5995988" y="1506538"/>
          <p14:tracePt t="10308" x="5988050" y="1506538"/>
          <p14:tracePt t="10310" x="5980113" y="1490663"/>
          <p14:tracePt t="10312" x="5972175" y="1490663"/>
          <p14:tracePt t="10314" x="5972175" y="1482725"/>
          <p14:tracePt t="10316" x="5964238" y="1474788"/>
          <p14:tracePt t="10318" x="5956300" y="1466850"/>
          <p14:tracePt t="10320" x="5948363" y="1466850"/>
          <p14:tracePt t="10322" x="5940425" y="1458913"/>
          <p14:tracePt t="10326" x="5924550" y="1450975"/>
          <p14:tracePt t="10328" x="5916613" y="1443038"/>
          <p14:tracePt t="10330" x="5908675" y="1443038"/>
          <p14:tracePt t="10332" x="5900738" y="1435100"/>
          <p14:tracePt t="10334" x="5900738" y="1427163"/>
          <p14:tracePt t="10336" x="5884863" y="1427163"/>
          <p14:tracePt t="10340" x="5876925" y="1427163"/>
          <p14:tracePt t="10342" x="5861050" y="1419225"/>
          <p14:tracePt t="10344" x="5853113" y="1419225"/>
          <p14:tracePt t="10346" x="5845175" y="1419225"/>
          <p14:tracePt t="10348" x="5837238" y="1419225"/>
          <p14:tracePt t="10350" x="5829300" y="1411288"/>
          <p14:tracePt t="10352" x="5813425" y="1411288"/>
          <p14:tracePt t="10356" x="5805488" y="1411288"/>
          <p14:tracePt t="10358" x="5789613" y="1411288"/>
          <p14:tracePt t="10360" x="5781675" y="1411288"/>
          <p14:tracePt t="10362" x="5773738" y="1411288"/>
          <p14:tracePt t="10364" x="5765800" y="1411288"/>
          <p14:tracePt t="10366" x="5757863" y="1411288"/>
          <p14:tracePt t="10370" x="5740400" y="1411288"/>
          <p14:tracePt t="10374" x="5724525" y="1419225"/>
          <p14:tracePt t="10376" x="5716588" y="1419225"/>
          <p14:tracePt t="10378" x="5716588" y="1427163"/>
          <p14:tracePt t="10380" x="5700713" y="1427163"/>
          <p14:tracePt t="10382" x="5700713" y="1435100"/>
          <p14:tracePt t="10384" x="5692775" y="1443038"/>
          <p14:tracePt t="10386" x="5684838" y="1443038"/>
          <p14:tracePt t="10388" x="5676900" y="1458913"/>
          <p14:tracePt t="10390" x="5668963" y="1466850"/>
          <p14:tracePt t="10393" x="5661025" y="1474788"/>
          <p14:tracePt t="10394" x="5661025" y="1482725"/>
          <p14:tracePt t="10398" x="5653088" y="1498600"/>
          <p14:tracePt t="10400" x="5645150" y="1506538"/>
          <p14:tracePt t="10402" x="5645150" y="1514475"/>
          <p14:tracePt t="10404" x="5645150" y="1522413"/>
          <p14:tracePt t="10406" x="5637213" y="1538288"/>
          <p14:tracePt t="10408" x="5629275" y="1547813"/>
          <p14:tracePt t="10410" x="5629275" y="1563688"/>
          <p14:tracePt t="10412" x="5629275" y="1571625"/>
          <p14:tracePt t="10414" x="5629275" y="1579563"/>
          <p14:tracePt t="10416" x="5629275" y="1595438"/>
          <p14:tracePt t="10418" x="5621338" y="1603375"/>
          <p14:tracePt t="10420" x="5621338" y="1611313"/>
          <p14:tracePt t="10422" x="5621338" y="1627188"/>
          <p14:tracePt t="10424" x="5613400" y="1651000"/>
          <p14:tracePt t="10426" x="5613400" y="1658938"/>
          <p14:tracePt t="10428" x="5613400" y="1666875"/>
          <p14:tracePt t="10430" x="5613400" y="1674813"/>
          <p14:tracePt t="10432" x="5613400" y="1690688"/>
          <p14:tracePt t="10434" x="5613400" y="1698625"/>
          <p14:tracePt t="10436" x="5613400" y="1706563"/>
          <p14:tracePt t="10438" x="5613400" y="1722438"/>
          <p14:tracePt t="10440" x="5613400" y="1738313"/>
          <p14:tracePt t="10442" x="5621338" y="1738313"/>
          <p14:tracePt t="10444" x="5621338" y="1754188"/>
          <p14:tracePt t="10446" x="5629275" y="1762125"/>
          <p14:tracePt t="10448" x="5637213" y="1770063"/>
          <p14:tracePt t="10450" x="5637213" y="1778000"/>
          <p14:tracePt t="10452" x="5645150" y="1785938"/>
          <p14:tracePt t="10454" x="5653088" y="1801813"/>
          <p14:tracePt t="10456" x="5668963" y="1809750"/>
          <p14:tracePt t="10458" x="5676900" y="1817688"/>
          <p14:tracePt t="10460" x="5684838" y="1817688"/>
          <p14:tracePt t="10462" x="5700713" y="1833563"/>
          <p14:tracePt t="10464" x="5708650" y="1833563"/>
          <p14:tracePt t="10466" x="5724525" y="1841500"/>
          <p14:tracePt t="10468" x="5740400" y="1849438"/>
          <p14:tracePt t="10470" x="5749925" y="1849438"/>
          <p14:tracePt t="10472" x="5773738" y="1857375"/>
          <p14:tracePt t="10474" x="5789613" y="1865313"/>
          <p14:tracePt t="10476" x="5805488" y="1865313"/>
          <p14:tracePt t="10478" x="5829300" y="1865313"/>
          <p14:tracePt t="10480" x="5845175" y="1873250"/>
          <p14:tracePt t="10482" x="5861050" y="1873250"/>
          <p14:tracePt t="10484" x="5876925" y="1873250"/>
          <p14:tracePt t="10486" x="5908675" y="1873250"/>
          <p14:tracePt t="10488" x="5924550" y="1873250"/>
          <p14:tracePt t="10490" x="5940425" y="1873250"/>
          <p14:tracePt t="10492" x="5964238" y="1873250"/>
          <p14:tracePt t="10494" x="5980113" y="1873250"/>
          <p14:tracePt t="10496" x="6003925" y="1873250"/>
          <p14:tracePt t="10498" x="6027738" y="1865313"/>
          <p14:tracePt t="10500" x="6043613" y="1857375"/>
          <p14:tracePt t="10502" x="6067425" y="1857375"/>
          <p14:tracePt t="10504" x="6091238" y="1841500"/>
          <p14:tracePt t="10506" x="6108700" y="1833563"/>
          <p14:tracePt t="10508" x="6140450" y="1825625"/>
          <p14:tracePt t="10510" x="6156325" y="1809750"/>
          <p14:tracePt t="10512" x="6164263" y="1801813"/>
          <p14:tracePt t="10514" x="6180138" y="1785938"/>
          <p14:tracePt t="10516" x="6203950" y="1778000"/>
          <p14:tracePt t="10518" x="6219825" y="1762125"/>
          <p14:tracePt t="10520" x="6243638" y="1746250"/>
          <p14:tracePt t="10522" x="6259513" y="1730375"/>
          <p14:tracePt t="10525" x="6267450" y="1722438"/>
          <p14:tracePt t="10526" x="6283325" y="1714500"/>
          <p14:tracePt t="10528" x="6299200" y="1690688"/>
          <p14:tracePt t="10530" x="6307138" y="1682750"/>
          <p14:tracePt t="10532" x="6323013" y="1666875"/>
          <p14:tracePt t="10534" x="6330950" y="1643063"/>
          <p14:tracePt t="10536" x="6354763" y="1619250"/>
          <p14:tracePt t="10538" x="6362700" y="1603375"/>
          <p14:tracePt t="10540" x="6378575" y="1587500"/>
          <p14:tracePt t="10542" x="6378575" y="1563688"/>
          <p14:tracePt t="10544" x="6394450" y="1547813"/>
          <p14:tracePt t="10546" x="6402388" y="1530350"/>
          <p14:tracePt t="10548" x="6410325" y="1514475"/>
          <p14:tracePt t="10550" x="6418263" y="1498600"/>
          <p14:tracePt t="10552" x="6434138" y="1458913"/>
          <p14:tracePt t="10554" x="6434138" y="1443038"/>
          <p14:tracePt t="10556" x="6434138" y="1419225"/>
          <p14:tracePt t="10558" x="6442075" y="1403350"/>
          <p14:tracePt t="10560" x="6442075" y="1387475"/>
          <p14:tracePt t="10562" x="6442075" y="1371600"/>
          <p14:tracePt t="10564" x="6451600" y="1347788"/>
          <p14:tracePt t="10566" x="6451600" y="1331913"/>
          <p14:tracePt t="10568" x="6451600" y="1300163"/>
          <p14:tracePt t="10570" x="6451600" y="1284288"/>
          <p14:tracePt t="10572" x="6451600" y="1268413"/>
          <p14:tracePt t="10574" x="6451600" y="1252538"/>
          <p14:tracePt t="10576" x="6451600" y="1236663"/>
          <p14:tracePt t="10578" x="6451600" y="1220788"/>
          <p14:tracePt t="10580" x="6442075" y="1195388"/>
          <p14:tracePt t="10582" x="6442075" y="1187450"/>
          <p14:tracePt t="10584" x="6426200" y="1155700"/>
          <p14:tracePt t="10586" x="6418263" y="1139825"/>
          <p14:tracePt t="10588" x="6410325" y="1123950"/>
          <p14:tracePt t="10590" x="6402388" y="1108075"/>
          <p14:tracePt t="10592" x="6394450" y="1100138"/>
          <p14:tracePt t="10594" x="6386513" y="1084263"/>
          <p14:tracePt t="10596" x="6370638" y="1068388"/>
          <p14:tracePt t="10598" x="6362700" y="1060450"/>
          <p14:tracePt t="10600" x="6346825" y="1036638"/>
          <p14:tracePt t="10602" x="6330950" y="1036638"/>
          <p14:tracePt t="10604" x="6323013" y="1020763"/>
          <p14:tracePt t="10606" x="6307138" y="1012825"/>
          <p14:tracePt t="10608" x="6299200" y="1004888"/>
          <p14:tracePt t="10610" x="6291263" y="996950"/>
          <p14:tracePt t="10612" x="6267450" y="989013"/>
          <p14:tracePt t="10614" x="6259513" y="981075"/>
          <p14:tracePt t="10616" x="6243638" y="973138"/>
          <p14:tracePt t="10618" x="6227763" y="965200"/>
          <p14:tracePt t="10620" x="6211888" y="957263"/>
          <p14:tracePt t="10622" x="6196013" y="957263"/>
          <p14:tracePt t="10624" x="6188075" y="957263"/>
          <p14:tracePt t="10626" x="6172200" y="949325"/>
          <p14:tracePt t="10628" x="6156325" y="941388"/>
          <p14:tracePt t="10630" x="6148388" y="941388"/>
          <p14:tracePt t="10632" x="6124575" y="933450"/>
          <p14:tracePt t="10634" x="6116638" y="933450"/>
          <p14:tracePt t="10636" x="6100763" y="933450"/>
          <p14:tracePt t="10638" x="6075363" y="933450"/>
          <p14:tracePt t="10640" x="6067425" y="933450"/>
          <p14:tracePt t="10642" x="6051550" y="933450"/>
          <p14:tracePt t="10644" x="6043613" y="933450"/>
          <p14:tracePt t="10646" x="6027738" y="933450"/>
          <p14:tracePt t="10648" x="6003925" y="933450"/>
          <p14:tracePt t="10650" x="5980113" y="933450"/>
          <p14:tracePt t="10652" x="5972175" y="933450"/>
          <p14:tracePt t="10654" x="5956300" y="933450"/>
          <p14:tracePt t="10656" x="5940425" y="933450"/>
          <p14:tracePt t="10658" x="5924550" y="941388"/>
          <p14:tracePt t="10660" x="5900738" y="949325"/>
          <p14:tracePt t="10662" x="5884863" y="949325"/>
          <p14:tracePt t="10664" x="5853113" y="957263"/>
          <p14:tracePt t="10666" x="5837238" y="965200"/>
          <p14:tracePt t="10668" x="5813425" y="973138"/>
          <p14:tracePt t="10670" x="5797550" y="973138"/>
          <p14:tracePt t="10672" x="5773738" y="981075"/>
          <p14:tracePt t="10674" x="5749925" y="996950"/>
          <p14:tracePt t="10676" x="5732463" y="996950"/>
          <p14:tracePt t="10678" x="5708650" y="1004888"/>
          <p14:tracePt t="10680" x="5668963" y="1020763"/>
          <p14:tracePt t="10682" x="5645150" y="1036638"/>
          <p14:tracePt t="10684" x="5629275" y="1036638"/>
          <p14:tracePt t="10686" x="5605463" y="1052513"/>
          <p14:tracePt t="10688" x="5589588" y="1060450"/>
          <p14:tracePt t="10690" x="5557838" y="1068388"/>
          <p14:tracePt t="10692" x="5541963" y="1084263"/>
          <p14:tracePt t="10694" x="5518150" y="1092200"/>
          <p14:tracePt t="10696" x="5494338" y="1108075"/>
          <p14:tracePt t="10698" x="5454650" y="1131888"/>
          <p14:tracePt t="10700" x="5430838" y="1139825"/>
          <p14:tracePt t="10702" x="5414963" y="1155700"/>
          <p14:tracePt t="10704" x="5381625" y="1171575"/>
          <p14:tracePt t="10706" x="5365750" y="1179513"/>
          <p14:tracePt t="10708" x="5349875" y="1195388"/>
          <p14:tracePt t="10710" x="5334000" y="1212850"/>
          <p14:tracePt t="10712" x="5310188" y="1220788"/>
          <p14:tracePt t="10714" x="5278438" y="1252538"/>
          <p14:tracePt t="10716" x="5262563" y="1268413"/>
          <p14:tracePt t="10718" x="5246688" y="1284288"/>
          <p14:tracePt t="10720" x="5230813" y="1308100"/>
          <p14:tracePt t="10722" x="5214938" y="1323975"/>
          <p14:tracePt t="10724" x="5199063" y="1331913"/>
          <p14:tracePt t="10726" x="5183188" y="1363663"/>
          <p14:tracePt t="10728" x="5175250" y="1379538"/>
          <p14:tracePt t="10730" x="5159375" y="1403350"/>
          <p14:tracePt t="10732" x="5143500" y="1427163"/>
          <p14:tracePt t="10734" x="5127625" y="1450975"/>
          <p14:tracePt t="10736" x="5127625" y="1466850"/>
          <p14:tracePt t="10738" x="5111750" y="1490663"/>
          <p14:tracePt t="10740" x="5103813" y="1506538"/>
          <p14:tracePt t="10742" x="5095875" y="1530350"/>
          <p14:tracePt t="10744" x="5087938" y="1555750"/>
          <p14:tracePt t="10746" x="5072063" y="1595438"/>
          <p14:tracePt t="10748" x="5072063" y="1611313"/>
          <p14:tracePt t="10750" x="5064125" y="1635125"/>
          <p14:tracePt t="10752" x="5056188" y="1651000"/>
          <p14:tracePt t="10754" x="5056188" y="1674813"/>
          <p14:tracePt t="10756" x="5046663" y="1698625"/>
          <p14:tracePt t="10758" x="5046663" y="1722438"/>
          <p14:tracePt t="10760" x="5046663" y="1746250"/>
          <p14:tracePt t="10762" x="5046663" y="1785938"/>
          <p14:tracePt t="10764" x="5046663" y="1809750"/>
          <p14:tracePt t="10766" x="5046663" y="1833563"/>
          <p14:tracePt t="10768" x="5046663" y="1857375"/>
          <p14:tracePt t="10770" x="5046663" y="1881188"/>
          <p14:tracePt t="10772" x="5046663" y="1898650"/>
          <p14:tracePt t="10774" x="5046663" y="1930400"/>
          <p14:tracePt t="10776" x="5046663" y="1946275"/>
          <p14:tracePt t="10778" x="5056188" y="1985963"/>
          <p14:tracePt t="10780" x="5064125" y="2009775"/>
          <p14:tracePt t="10782" x="5064125" y="2033588"/>
          <p14:tracePt t="10784" x="5072063" y="2049463"/>
          <p14:tracePt t="10786" x="5080000" y="2073275"/>
          <p14:tracePt t="10788" x="5087938" y="2097088"/>
          <p14:tracePt t="10790" x="5087938" y="2120900"/>
          <p14:tracePt t="10792" x="5103813" y="2144713"/>
          <p14:tracePt t="10794" x="5111750" y="2176463"/>
          <p14:tracePt t="10796" x="5119688" y="2192338"/>
          <p14:tracePt t="10798" x="5127625" y="2224088"/>
          <p14:tracePt t="10800" x="5135563" y="2241550"/>
          <p14:tracePt t="10802" x="5143500" y="2257425"/>
          <p14:tracePt t="10804" x="5151438" y="2273300"/>
          <p14:tracePt t="10806" x="5159375" y="2297113"/>
          <p14:tracePt t="10808" x="5175250" y="2320925"/>
          <p14:tracePt t="10810" x="5183188" y="2352675"/>
          <p14:tracePt t="10812" x="5191125" y="2368550"/>
          <p14:tracePt t="10814" x="5207000" y="2392363"/>
          <p14:tracePt t="10816" x="5214938" y="2408238"/>
          <p14:tracePt t="10818" x="5230813" y="2432050"/>
          <p14:tracePt t="10820" x="5230813" y="2455863"/>
          <p14:tracePt t="10822" x="5246688" y="2471738"/>
          <p14:tracePt t="10824" x="5254625" y="2495550"/>
          <p14:tracePt t="10826" x="5278438" y="2535238"/>
          <p14:tracePt t="10828" x="5294313" y="2551113"/>
          <p14:tracePt t="10830" x="5302250" y="2566988"/>
          <p14:tracePt t="10832" x="5318125" y="2592388"/>
          <p14:tracePt t="10834" x="5334000" y="2616200"/>
          <p14:tracePt t="10836" x="5349875" y="2632075"/>
          <p14:tracePt t="10838" x="5357813" y="2647950"/>
          <p14:tracePt t="10840" x="5373688" y="2671763"/>
          <p14:tracePt t="10842" x="5397500" y="2703513"/>
          <p14:tracePt t="10844" x="5414963" y="2719388"/>
          <p14:tracePt t="10846" x="5430838" y="2743200"/>
          <p14:tracePt t="10848" x="5446713" y="2759075"/>
          <p14:tracePt t="10850" x="5454650" y="2767013"/>
          <p14:tracePt t="10852" x="5470525" y="2790825"/>
          <p14:tracePt t="10854" x="5486400" y="2806700"/>
          <p14:tracePt t="10856" x="5494338" y="2814638"/>
          <p14:tracePt t="10858" x="5518150" y="2838450"/>
          <p14:tracePt t="10860" x="5534025" y="2854325"/>
          <p14:tracePt t="10862" x="5549900" y="2862263"/>
          <p14:tracePt t="10864" x="5565775" y="2870200"/>
          <p14:tracePt t="10866" x="5573713" y="2886075"/>
          <p14:tracePt t="10868" x="5589588" y="2894013"/>
          <p14:tracePt t="10870" x="5605463" y="2901950"/>
          <p14:tracePt t="10872" x="5621338" y="2909888"/>
          <p14:tracePt t="10874" x="5637213" y="2919413"/>
          <p14:tracePt t="10876" x="5653088" y="2927350"/>
          <p14:tracePt t="10878" x="5668963" y="2935288"/>
          <p14:tracePt t="10880" x="5684838" y="2935288"/>
          <p14:tracePt t="10882" x="5692775" y="2935288"/>
          <p14:tracePt t="10884" x="5708650" y="2935288"/>
          <p14:tracePt t="10886" x="5716588" y="2935288"/>
          <p14:tracePt t="10888" x="5740400" y="2935288"/>
          <p14:tracePt t="10890" x="5765800" y="2935288"/>
          <p14:tracePt t="10893" x="5781675" y="2935288"/>
          <p14:tracePt t="10894" x="5797550" y="2935288"/>
          <p14:tracePt t="10896" x="5813425" y="2927350"/>
          <p14:tracePt t="10898" x="5829300" y="2919413"/>
          <p14:tracePt t="10900" x="5853113" y="2909888"/>
          <p14:tracePt t="10902" x="5861050" y="2894013"/>
          <p14:tracePt t="10904" x="5884863" y="2886075"/>
          <p14:tracePt t="10907" x="5916613" y="2854325"/>
          <p14:tracePt t="10908" x="5932488" y="2838450"/>
          <p14:tracePt t="10910" x="5948363" y="2822575"/>
          <p14:tracePt t="10912" x="5972175" y="2806700"/>
          <p14:tracePt t="10914" x="5988050" y="2790825"/>
          <p14:tracePt t="10916" x="6003925" y="2774950"/>
          <p14:tracePt t="10918" x="6019800" y="2743200"/>
          <p14:tracePt t="10920" x="6035675" y="2727325"/>
          <p14:tracePt t="10922" x="6067425" y="2679700"/>
          <p14:tracePt t="10924" x="6091238" y="2647950"/>
          <p14:tracePt t="10926" x="6108700" y="2624138"/>
          <p14:tracePt t="10928" x="6116638" y="2600325"/>
          <p14:tracePt t="10930" x="6132513" y="2566988"/>
          <p14:tracePt t="10932" x="6156325" y="2543175"/>
          <p14:tracePt t="10934" x="6164263" y="2519363"/>
          <p14:tracePt t="10936" x="6180138" y="2479675"/>
          <p14:tracePt t="10938" x="6203950" y="2432050"/>
          <p14:tracePt t="10940" x="6219825" y="2408238"/>
          <p14:tracePt t="10942" x="6219825" y="2376488"/>
          <p14:tracePt t="10944" x="6235700" y="2344738"/>
          <p14:tracePt t="10946" x="6243638" y="2312988"/>
          <p14:tracePt t="10948" x="6259513" y="2289175"/>
          <p14:tracePt t="10950" x="6259513" y="2265363"/>
          <p14:tracePt t="10952" x="6275388" y="2224088"/>
          <p14:tracePt t="10954" x="6283325" y="2184400"/>
          <p14:tracePt t="10956" x="6299200" y="2152650"/>
          <p14:tracePt t="10958" x="6307138" y="2120900"/>
          <p14:tracePt t="10960" x="6307138" y="2097088"/>
          <p14:tracePt t="10962" x="6315075" y="2073275"/>
          <p14:tracePt t="10964" x="6323013" y="2049463"/>
          <p14:tracePt t="10966" x="6330950" y="2009775"/>
          <p14:tracePt t="10968" x="6330950" y="1985963"/>
          <p14:tracePt t="10970" x="6338888" y="1962150"/>
          <p14:tracePt t="10972" x="6354763" y="1914525"/>
          <p14:tracePt t="10974" x="6354763" y="1890713"/>
          <p14:tracePt t="10976" x="6354763" y="1857375"/>
          <p14:tracePt t="10978" x="6362700" y="1833563"/>
          <p14:tracePt t="10980" x="6362700" y="1809750"/>
          <p14:tracePt t="10982" x="6362700" y="1785938"/>
          <p14:tracePt t="10984" x="6370638" y="1762125"/>
          <p14:tracePt t="10986" x="6370638" y="1738313"/>
          <p14:tracePt t="10988" x="6370638" y="1698625"/>
          <p14:tracePt t="10990" x="6370638" y="1674813"/>
          <p14:tracePt t="10992" x="6370638" y="1651000"/>
          <p14:tracePt t="10994" x="6370638" y="1627188"/>
          <p14:tracePt t="10996" x="6370638" y="1603375"/>
          <p14:tracePt t="10998" x="6370638" y="1579563"/>
          <p14:tracePt t="11000" x="6362700" y="1555750"/>
          <p14:tracePt t="11002" x="6362700" y="1538288"/>
          <p14:tracePt t="11004" x="6346825" y="1498600"/>
          <p14:tracePt t="11006" x="6338888" y="1466850"/>
          <p14:tracePt t="11008" x="6330950" y="1450975"/>
          <p14:tracePt t="11010" x="6330950" y="1427163"/>
          <p14:tracePt t="11012" x="6315075" y="1411288"/>
          <p14:tracePt t="11014" x="6307138" y="1387475"/>
          <p14:tracePt t="11016" x="6299200" y="1371600"/>
          <p14:tracePt t="11018" x="6291263" y="1347788"/>
          <p14:tracePt t="11020" x="6267450" y="1316038"/>
          <p14:tracePt t="11022" x="6259513" y="1292225"/>
          <p14:tracePt t="11025" x="6251575" y="1276350"/>
          <p14:tracePt t="11026" x="6243638" y="1260475"/>
          <p14:tracePt t="11028" x="6227763" y="1244600"/>
          <p14:tracePt t="11030" x="6219825" y="1228725"/>
          <p14:tracePt t="11032" x="6203950" y="1212850"/>
          <p14:tracePt t="11034" x="6196013" y="1195388"/>
          <p14:tracePt t="11036" x="6172200" y="1179513"/>
          <p14:tracePt t="11038" x="6164263" y="1163638"/>
          <p14:tracePt t="11040" x="6156325" y="1147763"/>
          <p14:tracePt t="11042" x="6140450" y="1139825"/>
          <p14:tracePt t="11044" x="6124575" y="1131888"/>
          <p14:tracePt t="11046" x="6116638" y="1116013"/>
          <p14:tracePt t="11048" x="6100763" y="1108075"/>
          <p14:tracePt t="11050" x="6083300" y="1100138"/>
          <p14:tracePt t="11052" x="6059488" y="1092200"/>
          <p14:tracePt t="11054" x="6043613" y="1084263"/>
          <p14:tracePt t="11056" x="6027738" y="1076325"/>
          <p14:tracePt t="11058" x="6019800" y="1068388"/>
          <p14:tracePt t="11060" x="6003925" y="1060450"/>
          <p14:tracePt t="11062" x="5980113" y="1052513"/>
          <p14:tracePt t="11064" x="5964238" y="1052513"/>
          <p14:tracePt t="11066" x="5948363" y="1044575"/>
          <p14:tracePt t="11068" x="5916613" y="1036638"/>
          <p14:tracePt t="11070" x="5900738" y="1028700"/>
          <p14:tracePt t="11072" x="5876925" y="1028700"/>
          <p14:tracePt t="11074" x="5861050" y="1028700"/>
          <p14:tracePt t="11076" x="5837238" y="1028700"/>
          <p14:tracePt t="11078" x="5821363" y="1020763"/>
          <p14:tracePt t="11080" x="5805488" y="1020763"/>
          <p14:tracePt t="11082" x="5781675" y="1012825"/>
          <p14:tracePt t="11084" x="5749925" y="1012825"/>
          <p14:tracePt t="11086" x="5732463" y="1012825"/>
          <p14:tracePt t="11088" x="5716588" y="1012825"/>
          <p14:tracePt t="11090" x="5692775" y="1012825"/>
          <p14:tracePt t="11092" x="5668963" y="1012825"/>
          <p14:tracePt t="11094" x="5653088" y="1012825"/>
          <p14:tracePt t="11109" x="5510213" y="1020763"/>
          <p14:tracePt t="11110" x="5494338" y="1020763"/>
          <p14:tracePt t="11112" x="5478463" y="1028700"/>
          <p14:tracePt t="11114" x="5470525" y="1036638"/>
          <p14:tracePt t="11116" x="5438775" y="1044575"/>
          <p14:tracePt t="11118" x="5414963" y="1044575"/>
          <p14:tracePt t="11120" x="5407025" y="1060450"/>
          <p14:tracePt t="11122" x="5389563" y="1060450"/>
          <p14:tracePt t="11124" x="5373688" y="1068388"/>
          <p14:tracePt t="11126" x="5357813" y="1076325"/>
          <p14:tracePt t="11128" x="5349875" y="1084263"/>
          <p14:tracePt t="11130" x="5334000" y="1092200"/>
          <p14:tracePt t="11132" x="5318125" y="1100138"/>
          <p14:tracePt t="11134" x="5310188" y="1116013"/>
          <p14:tracePt t="11136" x="5294313" y="1123950"/>
          <p14:tracePt t="11138" x="5286375" y="1131888"/>
          <p14:tracePt t="11140" x="5278438" y="1139825"/>
          <p14:tracePt t="11143" x="5262563" y="1155700"/>
          <p14:tracePt t="11144" x="5254625" y="1163638"/>
          <p14:tracePt t="11146" x="5246688" y="1171575"/>
          <p14:tracePt t="11148" x="5238750" y="1195388"/>
          <p14:tracePt t="11150" x="5222875" y="1204913"/>
          <p14:tracePt t="11152" x="5222875" y="1220788"/>
          <p14:tracePt t="11154" x="5207000" y="1228725"/>
          <p14:tracePt t="11156" x="5199063" y="1236663"/>
          <p14:tracePt t="11158" x="5199063" y="1252538"/>
          <p14:tracePt t="11160" x="5191125" y="1260475"/>
          <p14:tracePt t="11162" x="5183188" y="1276350"/>
          <p14:tracePt t="11164" x="5175250" y="1292225"/>
          <p14:tracePt t="11166" x="5167313" y="1308100"/>
          <p14:tracePt t="11168" x="5159375" y="1323975"/>
          <p14:tracePt t="11170" x="5159375" y="1331913"/>
          <p14:tracePt t="11172" x="5151438" y="1355725"/>
          <p14:tracePt t="11174" x="5143500" y="1363663"/>
          <p14:tracePt t="11176" x="5143500" y="1379538"/>
          <p14:tracePt t="11178" x="5143500" y="1395413"/>
          <p14:tracePt t="11180" x="5135563" y="1419225"/>
          <p14:tracePt t="11182" x="5127625" y="1443038"/>
          <p14:tracePt t="11184" x="5127625" y="1458913"/>
          <p14:tracePt t="11186" x="5119688" y="1474788"/>
          <p14:tracePt t="11188" x="5119688" y="1490663"/>
          <p14:tracePt t="11190" x="5119688" y="1506538"/>
          <p14:tracePt t="11192" x="5119688" y="1530350"/>
          <p14:tracePt t="11194" x="5119688" y="1547813"/>
          <p14:tracePt t="11196" x="5119688" y="1563688"/>
          <p14:tracePt t="11198" x="5119688" y="1611313"/>
          <p14:tracePt t="11200" x="5119688" y="1627188"/>
          <p14:tracePt t="11202" x="5119688" y="1651000"/>
          <p14:tracePt t="11204" x="5119688" y="1674813"/>
          <p14:tracePt t="11206" x="5119688" y="1690688"/>
          <p14:tracePt t="11208" x="5119688" y="1714500"/>
          <p14:tracePt t="11210" x="5119688" y="1738313"/>
          <p14:tracePt t="11212" x="5119688" y="1762125"/>
          <p14:tracePt t="11214" x="5119688" y="1801813"/>
          <p14:tracePt t="11216" x="5127625" y="1825625"/>
          <p14:tracePt t="11218" x="5127625" y="1849438"/>
          <p14:tracePt t="11220" x="5135563" y="1873250"/>
          <p14:tracePt t="11222" x="5143500" y="1898650"/>
          <p14:tracePt t="11224" x="5143500" y="1922463"/>
          <p14:tracePt t="11226" x="5151438" y="1962150"/>
          <p14:tracePt t="11228" x="5159375" y="1985963"/>
          <p14:tracePt t="11230" x="5167313" y="2025650"/>
          <p14:tracePt t="11232" x="5175250" y="2049463"/>
          <p14:tracePt t="11234" x="5183188" y="2081213"/>
          <p14:tracePt t="11236" x="5191125" y="2105025"/>
          <p14:tracePt t="11238" x="5199063" y="2128838"/>
          <p14:tracePt t="11240" x="5207000" y="2152650"/>
          <p14:tracePt t="11242" x="5214938" y="2176463"/>
          <p14:tracePt t="11244" x="5222875" y="2200275"/>
          <p14:tracePt t="11246" x="5238750" y="2249488"/>
          <p14:tracePt t="11248" x="5254625" y="2273300"/>
          <p14:tracePt t="11250" x="5254625" y="2305050"/>
          <p14:tracePt t="11252" x="5270500" y="2328863"/>
          <p14:tracePt t="11254" x="5278438" y="2352675"/>
          <p14:tracePt t="11256" x="5286375" y="2376488"/>
          <p14:tracePt t="11258" x="5302250" y="2408238"/>
          <p14:tracePt t="11260" x="5310188" y="2432050"/>
          <p14:tracePt t="11262" x="5334000" y="2463800"/>
          <p14:tracePt t="11264" x="5341938" y="2495550"/>
          <p14:tracePt t="11266" x="5357813" y="2511425"/>
          <p14:tracePt t="11268" x="5365750" y="2535238"/>
          <p14:tracePt t="11270" x="5381625" y="2551113"/>
          <p14:tracePt t="11272" x="5389563" y="2576513"/>
          <p14:tracePt t="11275" x="5407025" y="2592388"/>
          <p14:tracePt t="11276" x="5422900" y="2608263"/>
          <p14:tracePt t="11278" x="5446713" y="2640013"/>
          <p14:tracePt t="11280" x="5454650" y="2655888"/>
          <p14:tracePt t="11282" x="5478463" y="2663825"/>
          <p14:tracePt t="11284" x="5486400" y="2679700"/>
          <p14:tracePt t="11286" x="5502275" y="2687638"/>
          <p14:tracePt t="11288" x="5518150" y="2703513"/>
          <p14:tracePt t="11290" x="5534025" y="2719388"/>
          <p14:tracePt t="11292" x="5541963" y="2727325"/>
          <p14:tracePt t="11294" x="5565775" y="2743200"/>
          <p14:tracePt t="11296" x="5581650" y="2751138"/>
          <p14:tracePt t="11298" x="5597525" y="2759075"/>
          <p14:tracePt t="11300" x="5613400" y="2774950"/>
          <p14:tracePt t="11302" x="5621338" y="2774950"/>
          <p14:tracePt t="11304" x="5637213" y="2790825"/>
          <p14:tracePt t="11306" x="5645150" y="2790825"/>
          <p14:tracePt t="11308" x="5661025" y="2806700"/>
          <p14:tracePt t="11310" x="5684838" y="2814638"/>
          <p14:tracePt t="11312" x="5692775" y="2822575"/>
          <p14:tracePt t="11314" x="5716588" y="2838450"/>
          <p14:tracePt t="11316" x="5724525" y="2838450"/>
          <p14:tracePt t="11318" x="5740400" y="2846388"/>
          <p14:tracePt t="11320" x="5765800" y="2862263"/>
          <p14:tracePt t="11322" x="5773738" y="2862263"/>
          <p14:tracePt t="11324" x="5789613" y="2870200"/>
          <p14:tracePt t="11326" x="5813425" y="2886075"/>
          <p14:tracePt t="11328" x="5829300" y="2886075"/>
          <p14:tracePt t="11330" x="5845175" y="2894013"/>
          <p14:tracePt t="11332" x="5853113" y="2901950"/>
          <p14:tracePt t="11334" x="5868988" y="2901950"/>
          <p14:tracePt t="11336" x="5884863" y="2901950"/>
          <p14:tracePt t="11338" x="5900738" y="2909888"/>
          <p14:tracePt t="11340" x="5908675" y="2909888"/>
          <p14:tracePt t="11342" x="5924550" y="2919413"/>
          <p14:tracePt t="11344" x="5940425" y="2919413"/>
          <p14:tracePt t="11346" x="5956300" y="2919413"/>
          <p14:tracePt t="11348" x="5964238" y="2927350"/>
          <p14:tracePt t="11350" x="5972175" y="2927350"/>
          <p14:tracePt t="11352" x="5980113" y="2927350"/>
          <p14:tracePt t="11354" x="5988050" y="2927350"/>
          <p14:tracePt t="11356" x="5995988" y="2927350"/>
          <p14:tracePt t="11358" x="6011863" y="2927350"/>
          <p14:tracePt t="11362" x="6019800" y="2919413"/>
          <p14:tracePt t="11364" x="6027738" y="2919413"/>
          <p14:tracePt t="11366" x="6035675" y="2919413"/>
          <p14:tracePt t="11368" x="6035675" y="2909888"/>
          <p14:tracePt t="11370" x="6043613" y="2909888"/>
          <p14:tracePt t="11372" x="6043613" y="2901950"/>
          <p14:tracePt t="11374" x="6051550" y="2894013"/>
          <p14:tracePt t="11376" x="6059488" y="2886075"/>
          <p14:tracePt t="11378" x="6059488" y="2878138"/>
          <p14:tracePt t="11380" x="6067425" y="2870200"/>
          <p14:tracePt t="11382" x="6067425" y="2862263"/>
          <p14:tracePt t="11384" x="6075363" y="2854325"/>
          <p14:tracePt t="11386" x="6075363" y="2846388"/>
          <p14:tracePt t="11388" x="6083300" y="2838450"/>
          <p14:tracePt t="11390" x="6083300" y="2830513"/>
          <p14:tracePt t="11393" x="6091238" y="2806700"/>
          <p14:tracePt t="11394" x="6100763" y="2790825"/>
          <p14:tracePt t="11396" x="6108700" y="2782888"/>
          <p14:tracePt t="11398" x="6108700" y="2767013"/>
          <p14:tracePt t="11400" x="6116638" y="2751138"/>
          <p14:tracePt t="11402" x="6124575" y="2735263"/>
          <p14:tracePt t="11404" x="6132513" y="2727325"/>
          <p14:tracePt t="11406" x="6140450" y="2703513"/>
          <p14:tracePt t="11408" x="6148388" y="2679700"/>
          <p14:tracePt t="11410" x="6156325" y="2671763"/>
          <p14:tracePt t="11412" x="6164263" y="2655888"/>
          <p14:tracePt t="11414" x="6164263" y="2640013"/>
          <p14:tracePt t="11416" x="6172200" y="2624138"/>
          <p14:tracePt t="11418" x="6180138" y="2608263"/>
          <p14:tracePt t="11420" x="6188075" y="2592388"/>
          <p14:tracePt t="11422" x="6196013" y="2576513"/>
          <p14:tracePt t="11424" x="6203950" y="2543175"/>
          <p14:tracePt t="11426" x="6211888" y="2527300"/>
          <p14:tracePt t="11428" x="6219825" y="2511425"/>
          <p14:tracePt t="11430" x="6227763" y="2487613"/>
          <p14:tracePt t="11432" x="6235700" y="2471738"/>
          <p14:tracePt t="11434" x="6235700" y="2455863"/>
          <p14:tracePt t="11436" x="6251575" y="2432050"/>
          <p14:tracePt t="11438" x="6259513" y="2408238"/>
          <p14:tracePt t="11440" x="6267450" y="2376488"/>
          <p14:tracePt t="11442" x="6267450" y="2360613"/>
          <p14:tracePt t="11444" x="6275388" y="2336800"/>
          <p14:tracePt t="11446" x="6283325" y="2312988"/>
          <p14:tracePt t="11448" x="6291263" y="2297113"/>
          <p14:tracePt t="11450" x="6291263" y="2273300"/>
          <p14:tracePt t="11452" x="6291263" y="2249488"/>
          <p14:tracePt t="11454" x="6299200" y="2233613"/>
          <p14:tracePt t="11456" x="6299200" y="2192338"/>
          <p14:tracePt t="11458" x="6307138" y="2176463"/>
          <p14:tracePt t="11460" x="6307138" y="2152650"/>
          <p14:tracePt t="11462" x="6307138" y="2136775"/>
          <p14:tracePt t="11464" x="6307138" y="2112963"/>
          <p14:tracePt t="11466" x="6307138" y="2089150"/>
          <p14:tracePt t="11468" x="6307138" y="2065338"/>
          <p14:tracePt t="11470" x="6307138" y="2041525"/>
          <p14:tracePt t="11472" x="6307138" y="2009775"/>
          <p14:tracePt t="11474" x="6307138" y="1993900"/>
          <p14:tracePt t="11476" x="6307138" y="1970088"/>
          <p14:tracePt t="11478" x="6307138" y="1954213"/>
          <p14:tracePt t="11480" x="6307138" y="1938338"/>
          <p14:tracePt t="11482" x="6299200" y="1922463"/>
          <p14:tracePt t="11484" x="6299200" y="1906588"/>
          <p14:tracePt t="11486" x="6299200" y="1890713"/>
          <p14:tracePt t="11488" x="6291263" y="1849438"/>
          <p14:tracePt t="11490" x="6291263" y="1841500"/>
          <p14:tracePt t="11492" x="6283325" y="1825625"/>
          <p14:tracePt t="11494" x="6275388" y="1809750"/>
          <p14:tracePt t="11496" x="6275388" y="1793875"/>
          <p14:tracePt t="11498" x="6275388" y="1778000"/>
          <p14:tracePt t="11500" x="6267450" y="1770063"/>
          <p14:tracePt t="11502" x="6267450" y="1762125"/>
          <p14:tracePt t="11504" x="6259513" y="1738313"/>
          <p14:tracePt t="11506" x="6251575" y="1722438"/>
          <p14:tracePt t="11508" x="6251575" y="1714500"/>
          <p14:tracePt t="11511" x="6243638" y="1698625"/>
          <p14:tracePt t="11512" x="6235700" y="1690688"/>
          <p14:tracePt t="11514" x="6235700" y="1682750"/>
          <p14:tracePt t="11516" x="6235700" y="1674813"/>
          <p14:tracePt t="11518" x="6227763" y="1666875"/>
          <p14:tracePt t="11520" x="6219825" y="1658938"/>
          <p14:tracePt t="11522" x="6211888" y="1643063"/>
          <p14:tracePt t="11524" x="6203950" y="1643063"/>
          <p14:tracePt t="11526" x="6203950" y="1627188"/>
          <p14:tracePt t="11528" x="6196013" y="1627188"/>
          <p14:tracePt t="11530" x="6188075" y="1619250"/>
          <p14:tracePt t="11532" x="6180138" y="1611313"/>
          <p14:tracePt t="11534" x="6180138" y="1603375"/>
          <p14:tracePt t="11536" x="6172200" y="1603375"/>
          <p14:tracePt t="11538" x="6156325" y="1587500"/>
          <p14:tracePt t="11540" x="6148388" y="1579563"/>
          <p14:tracePt t="11542" x="6132513" y="1579563"/>
          <p14:tracePt t="11544" x="6132513" y="1571625"/>
          <p14:tracePt t="11546" x="6124575" y="1571625"/>
          <p14:tracePt t="11548" x="6108700" y="1563688"/>
          <p14:tracePt t="11550" x="6100763" y="1555750"/>
          <p14:tracePt t="11552" x="6083300" y="1555750"/>
          <p14:tracePt t="11554" x="6067425" y="1547813"/>
          <p14:tracePt t="11556" x="6051550" y="1538288"/>
          <p14:tracePt t="11558" x="6043613" y="1530350"/>
          <p14:tracePt t="11560" x="6027738" y="1530350"/>
          <p14:tracePt t="11562" x="6011863" y="1522413"/>
          <p14:tracePt t="11564" x="6003925" y="1514475"/>
          <p14:tracePt t="11566" x="5988050" y="1514475"/>
          <p14:tracePt t="11568" x="5972175" y="1514475"/>
          <p14:tracePt t="11570" x="5956300" y="1506538"/>
          <p14:tracePt t="11572" x="5940425" y="1498600"/>
          <p14:tracePt t="11574" x="5932488" y="1490663"/>
          <p14:tracePt t="11576" x="5916613" y="1490663"/>
          <p14:tracePt t="11578" x="5908675" y="1490663"/>
          <p14:tracePt t="11580" x="5892800" y="1490663"/>
          <p14:tracePt t="11582" x="5876925" y="1482725"/>
          <p14:tracePt t="11584" x="5868988" y="1482725"/>
          <p14:tracePt t="11586" x="5853113" y="1474788"/>
          <p14:tracePt t="11588" x="5845175" y="1474788"/>
          <p14:tracePt t="11590" x="5837238" y="1474788"/>
          <p14:tracePt t="11592" x="5829300" y="1466850"/>
          <p14:tracePt t="11594" x="5813425" y="1466850"/>
          <p14:tracePt t="11596" x="5805488" y="1466850"/>
          <p14:tracePt t="11598" x="5805488" y="1458913"/>
          <p14:tracePt t="11600" x="5789613" y="1458913"/>
          <p14:tracePt t="11602" x="5781675" y="1458913"/>
          <p14:tracePt t="11604" x="5773738" y="1458913"/>
          <p14:tracePt t="11606" x="5765800" y="1458913"/>
          <p14:tracePt t="11610" x="5757863" y="1450975"/>
          <p14:tracePt t="11612" x="5749925" y="1450975"/>
          <p14:tracePt t="11614" x="5740400" y="1450975"/>
          <p14:tracePt t="11618" x="5732463" y="1450975"/>
          <p14:tracePt t="11622" x="5724525" y="1450975"/>
          <p14:tracePt t="11626" x="5716588" y="1450975"/>
          <p14:tracePt t="11632" x="5708650" y="1450975"/>
          <p14:tracePt t="11640" x="5700713" y="1450975"/>
          <p14:tracePt t="11646" x="5692775" y="1450975"/>
          <p14:tracePt t="11648" x="5684838" y="1450975"/>
          <p14:tracePt t="11654" x="5676900" y="1450975"/>
          <p14:tracePt t="11658" x="5668963" y="1450975"/>
          <p14:tracePt t="11662" x="5653088" y="1450975"/>
          <p14:tracePt t="11666" x="5645150" y="1450975"/>
          <p14:tracePt t="11668" x="5637213" y="1450975"/>
          <p14:tracePt t="11670" x="5629275" y="1450975"/>
          <p14:tracePt t="11672" x="5621338" y="1458913"/>
          <p14:tracePt t="11676" x="5605463" y="1458913"/>
          <p14:tracePt t="11680" x="5589588" y="1466850"/>
          <p14:tracePt t="11682" x="5581650" y="1466850"/>
          <p14:tracePt t="11684" x="5573713" y="1466850"/>
          <p14:tracePt t="11686" x="5557838" y="1474788"/>
          <p14:tracePt t="11688" x="5549900" y="1474788"/>
          <p14:tracePt t="11690" x="5549900" y="1482725"/>
          <p14:tracePt t="11692" x="5534025" y="1482725"/>
          <p14:tracePt t="11694" x="5526088" y="1490663"/>
          <p14:tracePt t="11696" x="5518150" y="1490663"/>
          <p14:tracePt t="11698" x="5510213" y="1490663"/>
          <p14:tracePt t="11700" x="5486400" y="1506538"/>
          <p14:tracePt t="11702" x="5478463" y="1506538"/>
          <p14:tracePt t="11704" x="5470525" y="1514475"/>
          <p14:tracePt t="11706" x="5462588" y="1514475"/>
          <p14:tracePt t="11708" x="5454650" y="1522413"/>
          <p14:tracePt t="11710" x="5446713" y="1530350"/>
          <p14:tracePt t="11712" x="5430838" y="1530350"/>
          <p14:tracePt t="11714" x="5422900" y="1538288"/>
          <p14:tracePt t="11716" x="5407025" y="1547813"/>
          <p14:tracePt t="11718" x="5389563" y="1555750"/>
          <p14:tracePt t="11720" x="5381625" y="1563688"/>
          <p14:tracePt t="11722" x="5365750" y="1563688"/>
          <p14:tracePt t="11724" x="5357813" y="1571625"/>
          <p14:tracePt t="11726" x="5349875" y="1579563"/>
          <p14:tracePt t="11728" x="5341938" y="1587500"/>
          <p14:tracePt t="11730" x="5334000" y="1595438"/>
          <p14:tracePt t="11732" x="5310188" y="1603375"/>
          <p14:tracePt t="11734" x="5302250" y="1611313"/>
          <p14:tracePt t="11736" x="5294313" y="1619250"/>
          <p14:tracePt t="11738" x="5286375" y="1619250"/>
          <p14:tracePt t="11740" x="5278438" y="1635125"/>
          <p14:tracePt t="11742" x="5262563" y="1635125"/>
          <p14:tracePt t="11744" x="5254625" y="1643063"/>
          <p14:tracePt t="11746" x="5254625" y="1651000"/>
          <p14:tracePt t="11748" x="5238750" y="1658938"/>
          <p14:tracePt t="11750" x="5230813" y="1658938"/>
          <p14:tracePt t="11752" x="5222875" y="1674813"/>
          <p14:tracePt t="11754" x="5214938" y="1674813"/>
          <p14:tracePt t="11756" x="5207000" y="1682750"/>
          <p14:tracePt t="11758" x="5199063" y="1690688"/>
          <p14:tracePt t="11761" x="5191125" y="1698625"/>
          <p14:tracePt t="11762" x="5183188" y="1706563"/>
          <p14:tracePt t="11764" x="5175250" y="1714500"/>
          <p14:tracePt t="11766" x="5167313" y="1722438"/>
          <p14:tracePt t="11768" x="5167313" y="1730375"/>
          <p14:tracePt t="11770" x="5159375" y="1738313"/>
          <p14:tracePt t="11772" x="5159375" y="1746250"/>
          <p14:tracePt t="11775" x="5151438" y="1754188"/>
          <p14:tracePt t="11776" x="5143500" y="1754188"/>
          <p14:tracePt t="11778" x="5143500" y="1770063"/>
          <p14:tracePt t="11780" x="5135563" y="1778000"/>
          <p14:tracePt t="11782" x="5127625" y="1785938"/>
          <p14:tracePt t="11784" x="5127625" y="1801813"/>
          <p14:tracePt t="11786" x="5127625" y="1809750"/>
          <p14:tracePt t="11789" x="5119688" y="1817688"/>
          <p14:tracePt t="11790" x="5119688" y="1825625"/>
          <p14:tracePt t="11792" x="5111750" y="1833563"/>
          <p14:tracePt t="11794" x="5111750" y="1849438"/>
          <p14:tracePt t="11796" x="5111750" y="1857375"/>
          <p14:tracePt t="11798" x="5103813" y="1881188"/>
          <p14:tracePt t="11800" x="5103813" y="1890713"/>
          <p14:tracePt t="11802" x="5103813" y="1898650"/>
          <p14:tracePt t="11804" x="5095875" y="1914525"/>
          <p14:tracePt t="11806" x="5095875" y="1922463"/>
          <p14:tracePt t="11808" x="5095875" y="1938338"/>
          <p14:tracePt t="11810" x="5095875" y="1954213"/>
          <p14:tracePt t="11812" x="5095875" y="1962150"/>
          <p14:tracePt t="11814" x="5087938" y="1985963"/>
          <p14:tracePt t="11816" x="5087938" y="1993900"/>
          <p14:tracePt t="11818" x="5087938" y="2001838"/>
          <p14:tracePt t="11820" x="5080000" y="2025650"/>
          <p14:tracePt t="11822" x="5080000" y="2033588"/>
          <p14:tracePt t="11824" x="5080000" y="2041525"/>
          <p14:tracePt t="11826" x="5072063" y="2057400"/>
          <p14:tracePt t="11828" x="5072063" y="2065338"/>
          <p14:tracePt t="11830" x="5072063" y="2081213"/>
          <p14:tracePt t="11832" x="5064125" y="2089150"/>
          <p14:tracePt t="11834" x="5064125" y="2105025"/>
          <p14:tracePt t="11836" x="5056188" y="2112963"/>
          <p14:tracePt t="11838" x="5056188" y="2120900"/>
          <p14:tracePt t="11840" x="5056188" y="2128838"/>
          <p14:tracePt t="11842" x="5046663" y="2136775"/>
          <p14:tracePt t="11844" x="5038725" y="2152650"/>
          <p14:tracePt t="11846" x="5038725" y="2168525"/>
          <p14:tracePt t="11848" x="5030788" y="2176463"/>
          <p14:tracePt t="11850" x="5030788" y="2184400"/>
          <p14:tracePt t="11852" x="5022850" y="2192338"/>
          <p14:tracePt t="11854" x="5022850" y="2200275"/>
          <p14:tracePt t="11856" x="5014913" y="2216150"/>
          <p14:tracePt t="11858" x="5006975" y="2216150"/>
          <p14:tracePt t="11860" x="5006975" y="2224088"/>
          <p14:tracePt t="11862" x="5006975" y="2249488"/>
          <p14:tracePt t="11864" x="4999038" y="2257425"/>
          <p14:tracePt t="11866" x="4991100" y="2265363"/>
          <p14:tracePt t="11868" x="4991100" y="2273300"/>
          <p14:tracePt t="11870" x="4991100" y="2281238"/>
          <p14:tracePt t="11872" x="4991100" y="2289175"/>
          <p14:tracePt t="11874" x="4983163" y="2305050"/>
          <p14:tracePt t="11876" x="4983163" y="2312988"/>
          <p14:tracePt t="11878" x="4975225" y="2328863"/>
          <p14:tracePt t="11880" x="4975225" y="2344738"/>
          <p14:tracePt t="11884" x="4975225" y="2352675"/>
          <p14:tracePt t="11886" x="4975225" y="2368550"/>
          <p14:tracePt t="11888" x="4975225" y="2376488"/>
          <p14:tracePt t="11890" x="4975225" y="2384425"/>
          <p14:tracePt t="11893" x="4975225" y="2392363"/>
          <p14:tracePt t="11894" x="4975225" y="2416175"/>
          <p14:tracePt t="11896" x="4975225" y="2424113"/>
          <p14:tracePt t="11898" x="4975225" y="2432050"/>
          <p14:tracePt t="11900" x="4975225" y="2447925"/>
          <p14:tracePt t="11902" x="4975225" y="2455863"/>
          <p14:tracePt t="11904" x="4983163" y="2463800"/>
          <p14:tracePt t="11906" x="4983163" y="2471738"/>
          <p14:tracePt t="11908" x="4983163" y="2487613"/>
          <p14:tracePt t="11910" x="4991100" y="2495550"/>
          <p14:tracePt t="11912" x="4999038" y="2511425"/>
          <p14:tracePt t="11914" x="4999038" y="2527300"/>
          <p14:tracePt t="11916" x="4999038" y="2535238"/>
          <p14:tracePt t="11918" x="5006975" y="2543175"/>
          <p14:tracePt t="11920" x="5014913" y="2559050"/>
          <p14:tracePt t="11922" x="5014913" y="2566988"/>
          <p14:tracePt t="11924" x="5014913" y="2576513"/>
          <p14:tracePt t="11926" x="5022850" y="2592388"/>
          <p14:tracePt t="11928" x="5030788" y="2600325"/>
          <p14:tracePt t="11930" x="5038725" y="2608263"/>
          <p14:tracePt t="11932" x="5038725" y="2624138"/>
          <p14:tracePt t="11936" x="5046663" y="2640013"/>
          <p14:tracePt t="11938" x="5056188" y="2647950"/>
          <p14:tracePt t="11940" x="5056188" y="2655888"/>
          <p14:tracePt t="11942" x="5056188" y="2663825"/>
          <p14:tracePt t="11944" x="5064125" y="2663825"/>
          <p14:tracePt t="11946" x="5064125" y="2679700"/>
          <p14:tracePt t="11950" x="5064125" y="2687638"/>
          <p14:tracePt t="11952" x="5072063" y="2687638"/>
          <p14:tracePt t="11954" x="5072063" y="2695575"/>
          <p14:tracePt t="11960" x="5072063" y="2703513"/>
          <p14:tracePt t="11962" x="5072063" y="2711450"/>
          <p14:tracePt t="11966" x="5080000" y="2711450"/>
          <p14:tracePt t="11970" x="5080000" y="2719388"/>
          <p14:tracePt t="26853" x="5087938" y="2719388"/>
          <p14:tracePt t="26855" x="5095875" y="2719388"/>
          <p14:tracePt t="26859" x="5103813" y="2719388"/>
          <p14:tracePt t="26863" x="5111750" y="2719388"/>
          <p14:tracePt t="26865" x="5111750" y="2727325"/>
          <p14:tracePt t="26867" x="5119688" y="2727325"/>
          <p14:tracePt t="26869" x="5127625" y="2727325"/>
          <p14:tracePt t="26871" x="5135563" y="2727325"/>
          <p14:tracePt t="26875" x="5143500" y="2727325"/>
          <p14:tracePt t="26877" x="5151438" y="2727325"/>
          <p14:tracePt t="26881" x="5159375" y="2727325"/>
          <p14:tracePt t="26885" x="5167313" y="2727325"/>
          <p14:tracePt t="26887" x="5167313" y="2735263"/>
          <p14:tracePt t="26889" x="5175250" y="2735263"/>
          <p14:tracePt t="26891" x="5183188" y="2735263"/>
          <p14:tracePt t="26897" x="5191125" y="2743200"/>
          <p14:tracePt t="26901" x="5199063" y="2743200"/>
          <p14:tracePt t="26907" x="5207000" y="2743200"/>
          <p14:tracePt t="26913" x="5214938" y="2743200"/>
          <p14:tracePt t="26917" x="5222875" y="2751138"/>
          <p14:tracePt t="26923" x="5230813" y="2751138"/>
          <p14:tracePt t="26927" x="5238750" y="2751138"/>
          <p14:tracePt t="26931" x="5246688" y="2751138"/>
          <p14:tracePt t="26933" x="5254625" y="2751138"/>
          <p14:tracePt t="26935" x="5262563" y="2759075"/>
          <p14:tracePt t="26937" x="5270500" y="2759075"/>
          <p14:tracePt t="26939" x="5278438" y="2759075"/>
          <p14:tracePt t="26941" x="5286375" y="2759075"/>
          <p14:tracePt t="26943" x="5294313" y="2759075"/>
          <p14:tracePt t="26945" x="5310188" y="2767013"/>
          <p14:tracePt t="26947" x="5318125" y="2767013"/>
          <p14:tracePt t="26949" x="5326063" y="2767013"/>
          <p14:tracePt t="26951" x="5341938" y="2767013"/>
          <p14:tracePt t="26953" x="5357813" y="2767013"/>
          <p14:tracePt t="26955" x="5373688" y="2767013"/>
          <p14:tracePt t="26957" x="5389563" y="2767013"/>
          <p14:tracePt t="26959" x="5397500" y="2767013"/>
          <p14:tracePt t="26961" x="5414963" y="2774950"/>
          <p14:tracePt t="26963" x="5430838" y="2774950"/>
          <p14:tracePt t="26965" x="5446713" y="2774950"/>
          <p14:tracePt t="26967" x="5470525" y="2774950"/>
          <p14:tracePt t="26969" x="5478463" y="2782888"/>
          <p14:tracePt t="26971" x="5494338" y="2782888"/>
          <p14:tracePt t="26973" x="5510213" y="2782888"/>
          <p14:tracePt t="26975" x="5534025" y="2782888"/>
          <p14:tracePt t="26977" x="5541963" y="2782888"/>
          <p14:tracePt t="26979" x="5557838" y="2782888"/>
          <p14:tracePt t="26981" x="5573713" y="2782888"/>
          <p14:tracePt t="26983" x="5597525" y="2782888"/>
          <p14:tracePt t="26985" x="5613400" y="2782888"/>
          <p14:tracePt t="26987" x="5629275" y="2782888"/>
          <p14:tracePt t="26989" x="5653088" y="2782888"/>
          <p14:tracePt t="26991" x="5668963" y="2782888"/>
          <p14:tracePt t="26993" x="5684838" y="2782888"/>
          <p14:tracePt t="26995" x="5700713" y="2782888"/>
          <p14:tracePt t="26997" x="5716588" y="2790825"/>
          <p14:tracePt t="26999" x="5740400" y="2790825"/>
          <p14:tracePt t="27001" x="5765800" y="2790825"/>
          <p14:tracePt t="27003" x="5781675" y="2790825"/>
          <p14:tracePt t="27005" x="5797550" y="2790825"/>
          <p14:tracePt t="27007" x="5821363" y="2790825"/>
          <p14:tracePt t="27009" x="5845175" y="2790825"/>
          <p14:tracePt t="27011" x="5868988" y="2790825"/>
          <p14:tracePt t="27013" x="5884863" y="2790825"/>
          <p14:tracePt t="27015" x="5924550" y="2790825"/>
          <p14:tracePt t="27017" x="5940425" y="2790825"/>
          <p14:tracePt t="27019" x="5964238" y="2790825"/>
          <p14:tracePt t="27021" x="5988050" y="2790825"/>
          <p14:tracePt t="27023" x="6003925" y="2790825"/>
          <p14:tracePt t="27025" x="6027738" y="2790825"/>
          <p14:tracePt t="27027" x="6051550" y="2790825"/>
          <p14:tracePt t="27029" x="6067425" y="2790825"/>
          <p14:tracePt t="27031" x="6100763" y="2790825"/>
          <p14:tracePt t="27033" x="6116638" y="2790825"/>
          <p14:tracePt t="27035" x="6140450" y="2790825"/>
          <p14:tracePt t="27037" x="6164263" y="2782888"/>
          <p14:tracePt t="27039" x="6180138" y="2782888"/>
          <p14:tracePt t="27041" x="6203950" y="2774950"/>
          <p14:tracePt t="27043" x="6219825" y="2774950"/>
          <p14:tracePt t="27045" x="6235700" y="2767013"/>
          <p14:tracePt t="27047" x="6267450" y="2767013"/>
          <p14:tracePt t="27049" x="6275388" y="2767013"/>
          <p14:tracePt t="27051" x="6307138" y="2759075"/>
          <p14:tracePt t="27053" x="6315075" y="2759075"/>
          <p14:tracePt t="27055" x="6330950" y="2751138"/>
          <p14:tracePt t="27057" x="6346825" y="2743200"/>
          <p14:tracePt t="27059" x="6362700" y="2743200"/>
          <p14:tracePt t="27061" x="6386513" y="2743200"/>
          <p14:tracePt t="27063" x="6410325" y="2735263"/>
          <p14:tracePt t="27065" x="6418263" y="2727325"/>
          <p14:tracePt t="27067" x="6434138" y="2727325"/>
          <p14:tracePt t="27069" x="6451600" y="2719388"/>
          <p14:tracePt t="27071" x="6467475" y="2719388"/>
          <p14:tracePt t="27073" x="6483350" y="2719388"/>
          <p14:tracePt t="27075" x="6491288" y="2711450"/>
          <p14:tracePt t="27077" x="6507163" y="2711450"/>
          <p14:tracePt t="27079" x="6530975" y="2703513"/>
          <p14:tracePt t="27081" x="6546850" y="2703513"/>
          <p14:tracePt t="27083" x="6554788" y="2703513"/>
          <p14:tracePt t="27085" x="6570663" y="2695575"/>
          <p14:tracePt t="27087" x="6586538" y="2687638"/>
          <p14:tracePt t="27089" x="6602413" y="2687638"/>
          <p14:tracePt t="27091" x="6610350" y="2687638"/>
          <p14:tracePt t="27093" x="6626225" y="2679700"/>
          <p14:tracePt t="27095" x="6642100" y="2679700"/>
          <p14:tracePt t="27097" x="6665913" y="2671763"/>
          <p14:tracePt t="27099" x="6681788" y="2663825"/>
          <p14:tracePt t="27101" x="6697663" y="2663825"/>
          <p14:tracePt t="27103" x="6713538" y="2655888"/>
          <p14:tracePt t="27105" x="6729413" y="2647950"/>
          <p14:tracePt t="27107" x="6753225" y="2640013"/>
          <p14:tracePt t="27109" x="6769100" y="2640013"/>
          <p14:tracePt t="27111" x="6784975" y="2640013"/>
          <p14:tracePt t="27113" x="6810375" y="2624138"/>
          <p14:tracePt t="27115" x="6834188" y="2616200"/>
          <p14:tracePt t="27117" x="6850063" y="2616200"/>
          <p14:tracePt t="27119" x="6873875" y="2608263"/>
          <p14:tracePt t="27121" x="6889750" y="2600325"/>
          <p14:tracePt t="27123" x="6905625" y="2592388"/>
          <p14:tracePt t="27125" x="6929438" y="2592388"/>
          <p14:tracePt t="27127" x="6945313" y="2584450"/>
          <p14:tracePt t="27129" x="6985000" y="2566988"/>
          <p14:tracePt t="27131" x="7000875" y="2559050"/>
          <p14:tracePt t="27133" x="7016750" y="2559050"/>
          <p14:tracePt t="27135" x="7032625" y="2551113"/>
          <p14:tracePt t="27137" x="7048500" y="2543175"/>
          <p14:tracePt t="27139" x="7072313" y="2535238"/>
          <p14:tracePt t="27141" x="7088188" y="2527300"/>
          <p14:tracePt t="27143" x="7104063" y="2519363"/>
          <p14:tracePt t="27145" x="7135813" y="2503488"/>
          <p14:tracePt t="27147" x="7153275" y="2495550"/>
          <p14:tracePt t="27149" x="7169150" y="2487613"/>
          <p14:tracePt t="27151" x="7185025" y="2479675"/>
          <p14:tracePt t="27153" x="7192963" y="2463800"/>
          <p14:tracePt t="27155" x="7208838" y="2455863"/>
          <p14:tracePt t="27157" x="7216775" y="2447925"/>
          <p14:tracePt t="27159" x="7232650" y="2439988"/>
          <p14:tracePt t="27161" x="7248525" y="2424113"/>
          <p14:tracePt t="27163" x="7264400" y="2408238"/>
          <p14:tracePt t="27165" x="7272338" y="2400300"/>
          <p14:tracePt t="27167" x="7280275" y="2392363"/>
          <p14:tracePt t="27169" x="7296150" y="2384425"/>
          <p14:tracePt t="27171" x="7304088" y="2368550"/>
          <p14:tracePt t="27173" x="7312025" y="2368550"/>
          <p14:tracePt t="27175" x="7319963" y="2352675"/>
          <p14:tracePt t="27177" x="7327900" y="2344738"/>
          <p14:tracePt t="27179" x="7343775" y="2336800"/>
          <p14:tracePt t="27181" x="7343775" y="2320925"/>
          <p14:tracePt t="27183" x="7359650" y="2320925"/>
          <p14:tracePt t="27185" x="7359650" y="2305050"/>
          <p14:tracePt t="27187" x="7367588" y="2297113"/>
          <p14:tracePt t="27189" x="7375525" y="2289175"/>
          <p14:tracePt t="27191" x="7383463" y="2281238"/>
          <p14:tracePt t="27193" x="7391400" y="2273300"/>
          <p14:tracePt t="27195" x="7391400" y="2265363"/>
          <p14:tracePt t="27197" x="7399338" y="2257425"/>
          <p14:tracePt t="27199" x="7407275" y="2241550"/>
          <p14:tracePt t="27203" x="7415213" y="2233613"/>
          <p14:tracePt t="27205" x="7415213" y="2224088"/>
          <p14:tracePt t="27207" x="7423150" y="2216150"/>
          <p14:tracePt t="27209" x="7431088" y="2200275"/>
          <p14:tracePt t="27211" x="7431088" y="2192338"/>
          <p14:tracePt t="27213" x="7431088" y="2184400"/>
          <p14:tracePt t="27215" x="7439025" y="2168525"/>
          <p14:tracePt t="27217" x="7446963" y="2160588"/>
          <p14:tracePt t="27219" x="7446963" y="2152650"/>
          <p14:tracePt t="27221" x="7446963" y="2136775"/>
          <p14:tracePt t="27223" x="7446963" y="2128838"/>
          <p14:tracePt t="27225" x="7454900" y="2112963"/>
          <p14:tracePt t="27227" x="7454900" y="2105025"/>
          <p14:tracePt t="27229" x="7462838" y="2089150"/>
          <p14:tracePt t="27231" x="7462838" y="2073275"/>
          <p14:tracePt t="27233" x="7462838" y="2065338"/>
          <p14:tracePt t="27235" x="7462838" y="2049463"/>
          <p14:tracePt t="27237" x="7462838" y="2033588"/>
          <p14:tracePt t="27239" x="7462838" y="2017713"/>
          <p14:tracePt t="27241" x="7462838" y="1993900"/>
          <p14:tracePt t="27243" x="7462838" y="1985963"/>
          <p14:tracePt t="27245" x="7470775" y="1970088"/>
          <p14:tracePt t="27247" x="7470775" y="1962150"/>
          <p14:tracePt t="27249" x="7470775" y="1938338"/>
          <p14:tracePt t="27251" x="7478713" y="1930400"/>
          <p14:tracePt t="27253" x="7478713" y="1922463"/>
          <p14:tracePt t="27255" x="7478713" y="1906588"/>
          <p14:tracePt t="27257" x="7478713" y="1881188"/>
          <p14:tracePt t="27259" x="7486650" y="1873250"/>
          <p14:tracePt t="27263" x="7486650" y="1857375"/>
          <p14:tracePt t="27265" x="7486650" y="1849438"/>
          <p14:tracePt t="27267" x="7486650" y="1841500"/>
          <p14:tracePt t="27269" x="7486650" y="1833563"/>
          <p14:tracePt t="27271" x="7496175" y="1833563"/>
          <p14:tracePt t="27273" x="7496175" y="1817688"/>
          <p14:tracePt t="27275" x="7496175" y="1809750"/>
          <p14:tracePt t="27277" x="7504113" y="1809750"/>
          <p14:tracePt t="27279" x="7504113" y="1801813"/>
          <p14:tracePt t="27281" x="7504113" y="1793875"/>
          <p14:tracePt t="27283" x="7512050" y="1793875"/>
          <p14:tracePt t="27285" x="7512050" y="1785938"/>
          <p14:tracePt t="27287" x="7519988" y="1778000"/>
          <p14:tracePt t="27289" x="7519988" y="1770063"/>
          <p14:tracePt t="27291" x="7527925" y="1762125"/>
          <p14:tracePt t="27295" x="7535863" y="1754188"/>
          <p14:tracePt t="27299" x="7535863" y="1746250"/>
          <p14:tracePt t="27301" x="7543800" y="1738313"/>
          <p14:tracePt t="27305" x="7551738" y="1730375"/>
          <p14:tracePt t="27311" x="7551738" y="1722438"/>
          <p14:tracePt t="27313" x="7551738" y="1714500"/>
          <p14:tracePt t="27315" x="7559675" y="1714500"/>
          <p14:tracePt t="27319" x="7559675" y="1706563"/>
          <p14:tracePt t="27323" x="7559675" y="1698625"/>
          <p14:tracePt t="27329" x="7559675" y="1690688"/>
          <p14:tracePt t="27333" x="7559675" y="1682750"/>
          <p14:tracePt t="27335" x="7559675" y="1674813"/>
          <p14:tracePt t="27339" x="7559675" y="1666875"/>
          <p14:tracePt t="27343" x="7559675" y="1658938"/>
          <p14:tracePt t="27347" x="7559675" y="1651000"/>
          <p14:tracePt t="27349" x="7559675" y="1643063"/>
          <p14:tracePt t="27353" x="7559675" y="1635125"/>
          <p14:tracePt t="27355" x="7559675" y="1627188"/>
          <p14:tracePt t="27357" x="7559675" y="1619250"/>
          <p14:tracePt t="27359" x="7551738" y="1611313"/>
          <p14:tracePt t="27363" x="7551738" y="1603375"/>
          <p14:tracePt t="27365" x="7543800" y="1595438"/>
          <p14:tracePt t="27367" x="7543800" y="1587500"/>
          <p14:tracePt t="27371" x="7543800" y="1571625"/>
          <p14:tracePt t="27373" x="7543800" y="1563688"/>
          <p14:tracePt t="27377" x="7543800" y="1547813"/>
          <p14:tracePt t="27381" x="7543800" y="1538288"/>
          <p14:tracePt t="27383" x="7543800" y="1530350"/>
          <p14:tracePt t="27385" x="7535863" y="1522413"/>
          <p14:tracePt t="27387" x="7535863" y="1514475"/>
          <p14:tracePt t="27391" x="7535863" y="1498600"/>
          <p14:tracePt t="27395" x="7535863" y="1490663"/>
          <p14:tracePt t="27399" x="7535863" y="1482725"/>
          <p14:tracePt t="27403" x="7535863" y="1466850"/>
          <p14:tracePt t="27407" x="7535863" y="1458913"/>
          <p14:tracePt t="27409" x="7527925" y="1450975"/>
          <p14:tracePt t="27411" x="7527925" y="1443038"/>
          <p14:tracePt t="27413" x="7519988" y="1443038"/>
          <p14:tracePt t="27415" x="7519988" y="1435100"/>
          <p14:tracePt t="27419" x="7519988" y="1419225"/>
          <p14:tracePt t="27423" x="7512050" y="1419225"/>
          <p14:tracePt t="27425" x="7512050" y="1411288"/>
          <p14:tracePt t="27429" x="7512050" y="1403350"/>
          <p14:tracePt t="27431" x="7504113" y="1403350"/>
          <p14:tracePt t="27433" x="7504113" y="1395413"/>
          <p14:tracePt t="27435" x="7496175" y="1387475"/>
          <p14:tracePt t="27437" x="7496175" y="1379538"/>
          <p14:tracePt t="27439" x="7486650" y="1379538"/>
          <p14:tracePt t="27443" x="7486650" y="1371600"/>
          <p14:tracePt t="27445" x="7478713" y="1363663"/>
          <p14:tracePt t="27449" x="7478713" y="1355725"/>
          <p14:tracePt t="27451" x="7470775" y="1347788"/>
          <p14:tracePt t="27455" x="7462838" y="1347788"/>
          <p14:tracePt t="27457" x="7462838" y="1339850"/>
          <p14:tracePt t="27459" x="7462838" y="1331913"/>
          <p14:tracePt t="27461" x="7454900" y="1331913"/>
          <p14:tracePt t="27465" x="7454900" y="1323975"/>
          <p14:tracePt t="27467" x="7446963" y="1323975"/>
          <p14:tracePt t="27469" x="7446963" y="1316038"/>
          <p14:tracePt t="27471" x="7439025" y="1316038"/>
          <p14:tracePt t="27475" x="7439025" y="1308100"/>
          <p14:tracePt t="27477" x="7431088" y="1300163"/>
          <p14:tracePt t="27483" x="7423150" y="1292225"/>
          <p14:tracePt t="27487" x="7423150" y="1284288"/>
          <p14:tracePt t="27491" x="7415213" y="1284288"/>
          <p14:tracePt t="27493" x="7415213" y="1276350"/>
          <p14:tracePt t="27495" x="7415213" y="1268413"/>
          <p14:tracePt t="27497" x="7407275" y="1268413"/>
          <p14:tracePt t="27499" x="7399338" y="1260475"/>
          <p14:tracePt t="27505" x="7399338" y="1252538"/>
          <p14:tracePt t="27507" x="7391400" y="1252538"/>
          <p14:tracePt t="27509" x="7391400" y="1244600"/>
          <p14:tracePt t="27513" x="7383463" y="1236663"/>
          <p14:tracePt t="27517" x="7375525" y="1236663"/>
          <p14:tracePt t="27519" x="7375525" y="1228725"/>
          <p14:tracePt t="27521" x="7367588" y="1228725"/>
          <p14:tracePt t="27525" x="7359650" y="1220788"/>
          <p14:tracePt t="27531" x="7351713" y="1212850"/>
          <p14:tracePt t="27535" x="7351713" y="1204913"/>
          <p14:tracePt t="27537" x="7343775" y="1204913"/>
          <p14:tracePt t="27539" x="7335838" y="1204913"/>
          <p14:tracePt t="27545" x="7327900" y="1195388"/>
          <p14:tracePt t="27551" x="7319963" y="1195388"/>
          <p14:tracePt t="27557" x="7319963" y="1187450"/>
          <p14:tracePt t="27559" x="7312025" y="1187450"/>
          <p14:tracePt t="27563" x="7304088" y="1187450"/>
          <p14:tracePt t="27623" x="7296150" y="1187450"/>
          <p14:tracePt t="27633" x="7288213" y="1187450"/>
          <p14:tracePt t="27637" x="7280275" y="1187450"/>
          <p14:tracePt t="27641" x="7272338" y="1187450"/>
          <p14:tracePt t="27645" x="7264400" y="1187450"/>
          <p14:tracePt t="27647" x="7256463" y="1187450"/>
          <p14:tracePt t="27651" x="7248525" y="1187450"/>
          <p14:tracePt t="27653" x="7240588" y="1187450"/>
          <p14:tracePt t="27657" x="7232650" y="1187450"/>
          <p14:tracePt t="27661" x="7216775" y="1187450"/>
          <p14:tracePt t="27665" x="7208838" y="1187450"/>
          <p14:tracePt t="27667" x="7200900" y="1195388"/>
          <p14:tracePt t="27671" x="7192963" y="1204913"/>
          <p14:tracePt t="27673" x="7185025" y="1204913"/>
          <p14:tracePt t="27675" x="7177088" y="1204913"/>
          <p14:tracePt t="27677" x="7177088" y="1212850"/>
          <p14:tracePt t="27679" x="7161213" y="1212850"/>
          <p14:tracePt t="27681" x="7161213" y="1220788"/>
          <p14:tracePt t="27683" x="7153275" y="1220788"/>
          <p14:tracePt t="27687" x="7135813" y="1228725"/>
          <p14:tracePt t="27689" x="7135813" y="1236663"/>
          <p14:tracePt t="27691" x="7127875" y="1236663"/>
          <p14:tracePt t="27693" x="7119938" y="1244600"/>
          <p14:tracePt t="27695" x="7112000" y="1244600"/>
          <p14:tracePt t="27697" x="7104063" y="1244600"/>
          <p14:tracePt t="27699" x="7096125" y="1252538"/>
          <p14:tracePt t="27701" x="7088188" y="1260475"/>
          <p14:tracePt t="27705" x="7072313" y="1268413"/>
          <p14:tracePt t="27709" x="7064375" y="1276350"/>
          <p14:tracePt t="27711" x="7056438" y="1284288"/>
          <p14:tracePt t="27713" x="7048500" y="1284288"/>
          <p14:tracePt t="27717" x="7040563" y="1292225"/>
          <p14:tracePt t="27721" x="7032625" y="1300163"/>
          <p14:tracePt t="27725" x="7024688" y="1308100"/>
          <p14:tracePt t="27729" x="7016750" y="1316038"/>
          <p14:tracePt t="27733" x="7016750" y="1323975"/>
          <p14:tracePt t="27735" x="7008813" y="1331913"/>
          <p14:tracePt t="27740" x="7008813" y="1339850"/>
          <p14:tracePt t="27741" x="7000875" y="1339850"/>
          <p14:tracePt t="27743" x="7000875" y="1347788"/>
          <p14:tracePt t="27747" x="6992938" y="1355725"/>
          <p14:tracePt t="27749" x="6992938" y="1363663"/>
          <p14:tracePt t="27751" x="6985000" y="1371600"/>
          <p14:tracePt t="27755" x="6985000" y="1379538"/>
          <p14:tracePt t="27757" x="6977063" y="1387475"/>
          <p14:tracePt t="27759" x="6977063" y="1395413"/>
          <p14:tracePt t="27761" x="6969125" y="1395413"/>
          <p14:tracePt t="27763" x="6969125" y="1411288"/>
          <p14:tracePt t="27765" x="6961188" y="1411288"/>
          <p14:tracePt t="27767" x="6961188" y="1419225"/>
          <p14:tracePt t="27769" x="6953250" y="1427163"/>
          <p14:tracePt t="27773" x="6953250" y="1443038"/>
          <p14:tracePt t="27775" x="6945313" y="1443038"/>
          <p14:tracePt t="27777" x="6937375" y="1458913"/>
          <p14:tracePt t="27781" x="6937375" y="1466850"/>
          <p14:tracePt t="27783" x="6929438" y="1474788"/>
          <p14:tracePt t="27787" x="6929438" y="1490663"/>
          <p14:tracePt t="27789" x="6921500" y="1498600"/>
          <p14:tracePt t="27791" x="6921500" y="1506538"/>
          <p14:tracePt t="27793" x="6913563" y="1514475"/>
          <p14:tracePt t="27795" x="6913563" y="1522413"/>
          <p14:tracePt t="27797" x="6913563" y="1530350"/>
          <p14:tracePt t="27799" x="6913563" y="1538288"/>
          <p14:tracePt t="27803" x="6905625" y="1555750"/>
          <p14:tracePt t="27805" x="6905625" y="1563688"/>
          <p14:tracePt t="27807" x="6905625" y="1571625"/>
          <p14:tracePt t="27809" x="6905625" y="1579563"/>
          <p14:tracePt t="27811" x="6905625" y="1587500"/>
          <p14:tracePt t="27813" x="6905625" y="1595438"/>
          <p14:tracePt t="27815" x="6905625" y="1603375"/>
          <p14:tracePt t="27817" x="6905625" y="1611313"/>
          <p14:tracePt t="27819" x="6905625" y="1619250"/>
          <p14:tracePt t="27821" x="6905625" y="1643063"/>
          <p14:tracePt t="27823" x="6905625" y="1651000"/>
          <p14:tracePt t="27827" x="6905625" y="1666875"/>
          <p14:tracePt t="27829" x="6905625" y="1674813"/>
          <p14:tracePt t="27831" x="6905625" y="1682750"/>
          <p14:tracePt t="27833" x="6905625" y="1690688"/>
          <p14:tracePt t="27835" x="6905625" y="1698625"/>
          <p14:tracePt t="27837" x="6905625" y="1714500"/>
          <p14:tracePt t="27839" x="6905625" y="1722438"/>
          <p14:tracePt t="27841" x="6905625" y="1730375"/>
          <p14:tracePt t="27843" x="6905625" y="1738313"/>
          <p14:tracePt t="27845" x="6905625" y="1746250"/>
          <p14:tracePt t="27847" x="6905625" y="1754188"/>
          <p14:tracePt t="27849" x="6905625" y="1762125"/>
          <p14:tracePt t="27851" x="6905625" y="1770063"/>
          <p14:tracePt t="27853" x="6905625" y="1778000"/>
          <p14:tracePt t="27855" x="6905625" y="1785938"/>
          <p14:tracePt t="27857" x="6905625" y="1793875"/>
          <p14:tracePt t="27859" x="6905625" y="1801813"/>
          <p14:tracePt t="27863" x="6905625" y="1809750"/>
          <p14:tracePt t="27865" x="6905625" y="1817688"/>
          <p14:tracePt t="27867" x="6905625" y="1825625"/>
          <p14:tracePt t="27869" x="6905625" y="1833563"/>
          <p14:tracePt t="27871" x="6905625" y="1841500"/>
          <p14:tracePt t="27873" x="6905625" y="1849438"/>
          <p14:tracePt t="27877" x="6905625" y="1865313"/>
          <p14:tracePt t="27881" x="6905625" y="1873250"/>
          <p14:tracePt t="27883" x="6905625" y="1881188"/>
          <p14:tracePt t="27885" x="6905625" y="1890713"/>
          <p14:tracePt t="27887" x="6905625" y="1898650"/>
          <p14:tracePt t="27889" x="6905625" y="1906588"/>
          <p14:tracePt t="27891" x="6905625" y="1914525"/>
          <p14:tracePt t="27893" x="6905625" y="1922463"/>
          <p14:tracePt t="27897" x="6905625" y="1930400"/>
          <p14:tracePt t="27899" x="6905625" y="1938338"/>
          <p14:tracePt t="27901" x="6905625" y="1946275"/>
          <p14:tracePt t="27903" x="6905625" y="1962150"/>
          <p14:tracePt t="27907" x="6905625" y="1978025"/>
          <p14:tracePt t="27911" x="6905625" y="1985963"/>
          <p14:tracePt t="27913" x="6905625" y="1993900"/>
          <p14:tracePt t="27915" x="6905625" y="2001838"/>
          <p14:tracePt t="27917" x="6905625" y="2009775"/>
          <p14:tracePt t="27919" x="6905625" y="2025650"/>
          <p14:tracePt t="27923" x="6905625" y="2033588"/>
          <p14:tracePt t="27925" x="6905625" y="2049463"/>
          <p14:tracePt t="27929" x="6905625" y="2057400"/>
          <p14:tracePt t="27931" x="6905625" y="2065338"/>
          <p14:tracePt t="27933" x="6905625" y="2073275"/>
          <p14:tracePt t="27935" x="6905625" y="2089150"/>
          <p14:tracePt t="27937" x="6905625" y="2097088"/>
          <p14:tracePt t="27941" x="6905625" y="2112963"/>
          <p14:tracePt t="27945" x="6905625" y="2120900"/>
          <p14:tracePt t="27947" x="6905625" y="2128838"/>
          <p14:tracePt t="27949" x="6905625" y="2136775"/>
          <p14:tracePt t="27951" x="6905625" y="2144713"/>
          <p14:tracePt t="27953" x="6905625" y="2152650"/>
          <p14:tracePt t="27955" x="6905625" y="2160588"/>
          <p14:tracePt t="27957" x="6905625" y="2168525"/>
          <p14:tracePt t="27961" x="6905625" y="2184400"/>
          <p14:tracePt t="27965" x="6905625" y="2192338"/>
          <p14:tracePt t="27967" x="6905625" y="2200275"/>
          <p14:tracePt t="27969" x="6905625" y="2208213"/>
          <p14:tracePt t="27971" x="6905625" y="2216150"/>
          <p14:tracePt t="27975" x="6905625" y="2224088"/>
          <p14:tracePt t="27977" x="6905625" y="2233613"/>
          <p14:tracePt t="27979" x="6905625" y="2241550"/>
          <p14:tracePt t="27981" x="6905625" y="2249488"/>
          <p14:tracePt t="27985" x="6905625" y="2257425"/>
          <p14:tracePt t="27987" x="6905625" y="2265363"/>
          <p14:tracePt t="27990" x="6905625" y="2273300"/>
          <p14:tracePt t="27993" x="6905625" y="2281238"/>
          <p14:tracePt t="27997" x="6905625" y="2297113"/>
          <p14:tracePt t="27999" x="6905625" y="2305050"/>
          <p14:tracePt t="28003" x="6905625" y="2312988"/>
          <p14:tracePt t="28005" x="6905625" y="2320925"/>
          <p14:tracePt t="28007" x="6905625" y="2328863"/>
          <p14:tracePt t="28011" x="6905625" y="2336800"/>
          <p14:tracePt t="28013" x="6905625" y="2344738"/>
          <p14:tracePt t="28015" x="6905625" y="2352675"/>
          <p14:tracePt t="28017" x="6905625" y="2360613"/>
          <p14:tracePt t="28019" x="6905625" y="2368550"/>
          <p14:tracePt t="28023" x="6905625" y="2376488"/>
          <p14:tracePt t="28025" x="6905625" y="2384425"/>
          <p14:tracePt t="28027" x="6905625" y="2392363"/>
          <p14:tracePt t="28029" x="6905625" y="2400300"/>
          <p14:tracePt t="28033" x="6905625" y="2408238"/>
          <p14:tracePt t="28037" x="6905625" y="2416175"/>
          <p14:tracePt t="28039" x="6905625" y="2424113"/>
          <p14:tracePt t="28043" x="6913563" y="2432050"/>
          <p14:tracePt t="28045" x="6913563" y="2439988"/>
          <p14:tracePt t="28047" x="6913563" y="2447925"/>
          <p14:tracePt t="28051" x="6913563" y="2455863"/>
          <p14:tracePt t="28055" x="6913563" y="2463800"/>
          <p14:tracePt t="28059" x="6913563" y="2471738"/>
          <p14:tracePt t="28061" x="6913563" y="2479675"/>
          <p14:tracePt t="28063" x="6913563" y="2487613"/>
          <p14:tracePt t="28067" x="6913563" y="2495550"/>
          <p14:tracePt t="28073" x="6913563" y="2503488"/>
          <p14:tracePt t="28075" x="6913563" y="2511425"/>
          <p14:tracePt t="28077" x="6913563" y="2519363"/>
          <p14:tracePt t="28079" x="6921500" y="2519363"/>
          <p14:tracePt t="28083" x="6921500" y="2527300"/>
          <p14:tracePt t="28085" x="6921500" y="2535238"/>
          <p14:tracePt t="28089" x="6921500" y="2543175"/>
          <p14:tracePt t="28093" x="6921500" y="2551113"/>
          <p14:tracePt t="28097" x="6921500" y="2559050"/>
          <p14:tracePt t="28108" x="6929438" y="2576513"/>
          <p14:tracePt t="28109" x="6929438" y="2584450"/>
          <p14:tracePt t="28111" x="6929438" y="2592388"/>
          <p14:tracePt t="28113" x="6929438" y="2600325"/>
          <p14:tracePt t="28117" x="6929438" y="2608263"/>
          <p14:tracePt t="28123" x="6929438" y="2616200"/>
          <p14:tracePt t="28125" x="6937375" y="2624138"/>
          <p14:tracePt t="28127" x="6937375" y="2632075"/>
          <p14:tracePt t="28133" x="6937375" y="2640013"/>
          <p14:tracePt t="28137" x="6937375" y="2647950"/>
          <p14:tracePt t="28139" x="6937375" y="2655888"/>
          <p14:tracePt t="28143" x="6937375" y="2663825"/>
          <p14:tracePt t="28149" x="6937375" y="2671763"/>
          <p14:tracePt t="28155" x="6937375" y="2679700"/>
          <p14:tracePt t="28157" x="6937375" y="2687638"/>
          <p14:tracePt t="28159" x="6945313" y="2687638"/>
          <p14:tracePt t="28165" x="6945313" y="2695575"/>
          <p14:tracePt t="28171" x="6945313" y="2703513"/>
          <p14:tracePt t="28177" x="6953250" y="2703513"/>
          <p14:tracePt t="28179" x="6953250" y="2711450"/>
          <p14:tracePt t="28187" x="6953250" y="2719388"/>
          <p14:tracePt t="28189" x="6953250" y="2727325"/>
          <p14:tracePt t="28193" x="6961188" y="2727325"/>
          <p14:tracePt t="28199" x="6961188" y="2735263"/>
          <p14:tracePt t="28207" x="6969125" y="2735263"/>
          <p14:tracePt t="28209" x="6969125" y="2743200"/>
          <p14:tracePt t="28219" x="6969125" y="2751138"/>
          <p14:tracePt t="28221" x="6977063" y="2751138"/>
          <p14:tracePt t="28226" x="6977063" y="2759075"/>
          <p14:tracePt t="28227" x="6985000" y="2759075"/>
          <p14:tracePt t="28240" x="6985000" y="2767013"/>
          <p14:tracePt t="28251" x="6992938" y="2767013"/>
          <p14:tracePt t="28259" x="6992938" y="2774950"/>
          <p14:tracePt t="28277" x="7000875" y="2782888"/>
          <p14:tracePt t="28283" x="7000875" y="2790825"/>
          <p14:tracePt t="28287" x="7008813" y="2790825"/>
          <p14:tracePt t="28289" x="7016750" y="2790825"/>
          <p14:tracePt t="28293" x="7016750" y="2798763"/>
          <p14:tracePt t="28295" x="7024688" y="2798763"/>
          <p14:tracePt t="28299" x="7032625" y="2806700"/>
          <p14:tracePt t="28303" x="7040563" y="2806700"/>
          <p14:tracePt t="28307" x="7048500" y="2814638"/>
          <p14:tracePt t="28309" x="7056438" y="2814638"/>
          <p14:tracePt t="28311" x="7064375" y="2822575"/>
          <p14:tracePt t="28315" x="7072313" y="2822575"/>
          <p14:tracePt t="28317" x="7080250" y="2822575"/>
          <p14:tracePt t="28319" x="7088188" y="2830513"/>
          <p14:tracePt t="28323" x="7096125" y="2830513"/>
          <p14:tracePt t="28327" x="7104063" y="2830513"/>
          <p14:tracePt t="28329" x="7112000" y="2838450"/>
          <p14:tracePt t="28331" x="7119938" y="2838450"/>
          <p14:tracePt t="28335" x="7127875" y="2838450"/>
          <p14:tracePt t="28337" x="7135813" y="2838450"/>
          <p14:tracePt t="28341" x="7145338" y="2838450"/>
          <p14:tracePt t="28343" x="7145338" y="2846388"/>
          <p14:tracePt t="28345" x="7153275" y="2846388"/>
          <p14:tracePt t="28349" x="7161213" y="2846388"/>
          <p14:tracePt t="28351" x="7169150" y="2846388"/>
          <p14:tracePt t="28355" x="7177088" y="2854325"/>
          <p14:tracePt t="28359" x="7185025" y="2854325"/>
          <p14:tracePt t="28365" x="7200900" y="2854325"/>
          <p14:tracePt t="28371" x="7208838" y="2854325"/>
          <p14:tracePt t="28375" x="7216775" y="2854325"/>
          <p14:tracePt t="28379" x="7224713" y="2854325"/>
          <p14:tracePt t="28381" x="7232650" y="2862263"/>
          <p14:tracePt t="28385" x="7240588" y="2862263"/>
          <p14:tracePt t="28389" x="7248525" y="2862263"/>
          <p14:tracePt t="28393" x="7256463" y="2862263"/>
          <p14:tracePt t="28395" x="7264400" y="2862263"/>
          <p14:tracePt t="28397" x="7272338" y="2862263"/>
          <p14:tracePt t="28399" x="7272338" y="2870200"/>
          <p14:tracePt t="28401" x="7280275" y="2870200"/>
          <p14:tracePt t="28403" x="7288213" y="2870200"/>
          <p14:tracePt t="28405" x="7296150" y="2870200"/>
          <p14:tracePt t="28409" x="7304088" y="2870200"/>
          <p14:tracePt t="28411" x="7312025" y="2870200"/>
          <p14:tracePt t="28413" x="7319963" y="2878138"/>
          <p14:tracePt t="28415" x="7335838" y="2878138"/>
          <p14:tracePt t="28419" x="7343775" y="2878138"/>
          <p14:tracePt t="28421" x="7351713" y="2886075"/>
          <p14:tracePt t="28423" x="7359650" y="2886075"/>
          <p14:tracePt t="28425" x="7367588" y="2886075"/>
          <p14:tracePt t="28427" x="7375525" y="2886075"/>
          <p14:tracePt t="28431" x="7391400" y="2886075"/>
          <p14:tracePt t="28433" x="7399338" y="2886075"/>
          <p14:tracePt t="28435" x="7407275" y="2886075"/>
          <p14:tracePt t="28439" x="7415213" y="2886075"/>
          <p14:tracePt t="28441" x="7423150" y="2886075"/>
          <p14:tracePt t="28445" x="7439025" y="2886075"/>
          <p14:tracePt t="28447" x="7446963" y="2886075"/>
          <p14:tracePt t="28449" x="7454900" y="2894013"/>
          <p14:tracePt t="28453" x="7462838" y="2894013"/>
          <p14:tracePt t="28457" x="7470775" y="2894013"/>
          <p14:tracePt t="28461" x="7486650" y="2894013"/>
          <p14:tracePt t="28465" x="7496175" y="2894013"/>
          <p14:tracePt t="28469" x="7504113" y="2894013"/>
          <p14:tracePt t="28473" x="7512050" y="2894013"/>
          <p14:tracePt t="28475" x="7519988" y="2894013"/>
          <p14:tracePt t="28479" x="7527925" y="2894013"/>
          <p14:tracePt t="28481" x="7535863" y="2894013"/>
          <p14:tracePt t="28483" x="7543800" y="2894013"/>
          <p14:tracePt t="28487" x="7551738" y="2894013"/>
          <p14:tracePt t="28490" x="7559675" y="2894013"/>
          <p14:tracePt t="28491" x="7559675" y="2886075"/>
          <p14:tracePt t="28493" x="7567613" y="2886075"/>
          <p14:tracePt t="28495" x="7583488" y="2878138"/>
          <p14:tracePt t="28497" x="7591425" y="2878138"/>
          <p14:tracePt t="28501" x="7599363" y="2870200"/>
          <p14:tracePt t="28503" x="7607300" y="2870200"/>
          <p14:tracePt t="28505" x="7615238" y="2870200"/>
          <p14:tracePt t="28507" x="7623175" y="2870200"/>
          <p14:tracePt t="28509" x="7631113" y="2862263"/>
          <p14:tracePt t="28511" x="7639050" y="2854325"/>
          <p14:tracePt t="28513" x="7654925" y="2854325"/>
          <p14:tracePt t="28517" x="7670800" y="2846388"/>
          <p14:tracePt t="28519" x="7678738" y="2838450"/>
          <p14:tracePt t="28523" x="7694613" y="2830513"/>
          <p14:tracePt t="28525" x="7710488" y="2822575"/>
          <p14:tracePt t="28527" x="7718425" y="2814638"/>
          <p14:tracePt t="28529" x="7726363" y="2806700"/>
          <p14:tracePt t="28531" x="7734300" y="2806700"/>
          <p14:tracePt t="28533" x="7742238" y="2798763"/>
          <p14:tracePt t="28535" x="7750175" y="2790825"/>
          <p14:tracePt t="28537" x="7766050" y="2782888"/>
          <p14:tracePt t="28539" x="7766050" y="2774950"/>
          <p14:tracePt t="28541" x="7781925" y="2767013"/>
          <p14:tracePt t="28543" x="7789863" y="2759075"/>
          <p14:tracePt t="28545" x="7797800" y="2743200"/>
          <p14:tracePt t="28547" x="7805738" y="2735263"/>
          <p14:tracePt t="28549" x="7821613" y="2727325"/>
          <p14:tracePt t="28551" x="7821613" y="2719388"/>
          <p14:tracePt t="28553" x="7839075" y="2703513"/>
          <p14:tracePt t="28555" x="7839075" y="2695575"/>
          <p14:tracePt t="28557" x="7847013" y="2687638"/>
          <p14:tracePt t="28559" x="7854950" y="2671763"/>
          <p14:tracePt t="28561" x="7870825" y="2663825"/>
          <p14:tracePt t="28563" x="7870825" y="2655888"/>
          <p14:tracePt t="28565" x="7878763" y="2640013"/>
          <p14:tracePt t="28567" x="7886700" y="2632075"/>
          <p14:tracePt t="28569" x="7886700" y="2624138"/>
          <p14:tracePt t="28571" x="7894638" y="2608263"/>
          <p14:tracePt t="28573" x="7902575" y="2600325"/>
          <p14:tracePt t="28575" x="7910513" y="2584450"/>
          <p14:tracePt t="28577" x="7918450" y="2566988"/>
          <p14:tracePt t="28579" x="7926388" y="2559050"/>
          <p14:tracePt t="28581" x="7926388" y="2551113"/>
          <p14:tracePt t="28583" x="7934325" y="2543175"/>
          <p14:tracePt t="28585" x="7934325" y="2535238"/>
          <p14:tracePt t="28587" x="7934325" y="2519363"/>
          <p14:tracePt t="28589" x="7942263" y="2519363"/>
          <p14:tracePt t="28591" x="7950200" y="2503488"/>
          <p14:tracePt t="28593" x="7950200" y="2495550"/>
          <p14:tracePt t="28596" x="7958138" y="2487613"/>
          <p14:tracePt t="28597" x="7958138" y="2479675"/>
          <p14:tracePt t="28599" x="7958138" y="2471738"/>
          <p14:tracePt t="28601" x="7966075" y="2463800"/>
          <p14:tracePt t="28603" x="7966075" y="2455863"/>
          <p14:tracePt t="28605" x="7974013" y="2447925"/>
          <p14:tracePt t="28608" x="7974013" y="2439988"/>
          <p14:tracePt t="28609" x="7974013" y="2424113"/>
          <p14:tracePt t="28611" x="7974013" y="2416175"/>
          <p14:tracePt t="28613" x="7981950" y="2408238"/>
          <p14:tracePt t="28615" x="7981950" y="2400300"/>
          <p14:tracePt t="28617" x="7989888" y="2392363"/>
          <p14:tracePt t="28619" x="7989888" y="2384425"/>
          <p14:tracePt t="28621" x="7989888" y="2368550"/>
          <p14:tracePt t="28623" x="7989888" y="2352675"/>
          <p14:tracePt t="28625" x="7997825" y="2344738"/>
          <p14:tracePt t="28627" x="7997825" y="2328863"/>
          <p14:tracePt t="28629" x="8005763" y="2312988"/>
          <p14:tracePt t="28631" x="8005763" y="2305050"/>
          <p14:tracePt t="28633" x="8005763" y="2297113"/>
          <p14:tracePt t="28635" x="8005763" y="2281238"/>
          <p14:tracePt t="28637" x="8005763" y="2265363"/>
          <p14:tracePt t="28639" x="8013700" y="2249488"/>
          <p14:tracePt t="28641" x="8021638" y="2241550"/>
          <p14:tracePt t="28643" x="8021638" y="2224088"/>
          <p14:tracePt t="28645" x="8029575" y="2208213"/>
          <p14:tracePt t="28647" x="8029575" y="2200275"/>
          <p14:tracePt t="28649" x="8029575" y="2184400"/>
          <p14:tracePt t="28651" x="8029575" y="2168525"/>
          <p14:tracePt t="28653" x="8029575" y="2160588"/>
          <p14:tracePt t="28655" x="8029575" y="2144713"/>
          <p14:tracePt t="28657" x="8029575" y="2136775"/>
          <p14:tracePt t="28659" x="8029575" y="2120900"/>
          <p14:tracePt t="28661" x="8037513" y="2105025"/>
          <p14:tracePt t="28665" x="8037513" y="2097088"/>
          <p14:tracePt t="28667" x="8037513" y="2073275"/>
          <p14:tracePt t="28671" x="8037513" y="2057400"/>
          <p14:tracePt t="28673" x="8037513" y="2049463"/>
          <p14:tracePt t="28675" x="8037513" y="2033588"/>
          <p14:tracePt t="28677" x="8037513" y="2025650"/>
          <p14:tracePt t="28679" x="8037513" y="2017713"/>
          <p14:tracePt t="28681" x="8037513" y="2001838"/>
          <p14:tracePt t="28683" x="8037513" y="1993900"/>
          <p14:tracePt t="28685" x="8037513" y="1985963"/>
          <p14:tracePt t="28687" x="8037513" y="1970088"/>
          <p14:tracePt t="28689" x="8037513" y="1962150"/>
          <p14:tracePt t="28691" x="8037513" y="1946275"/>
          <p14:tracePt t="28693" x="8037513" y="1938338"/>
          <p14:tracePt t="28695" x="8037513" y="1930400"/>
          <p14:tracePt t="28697" x="8037513" y="1922463"/>
          <p14:tracePt t="28699" x="8037513" y="1914525"/>
          <p14:tracePt t="28701" x="8037513" y="1898650"/>
          <p14:tracePt t="28703" x="8037513" y="1881188"/>
          <p14:tracePt t="28705" x="8037513" y="1873250"/>
          <p14:tracePt t="28707" x="8029575" y="1865313"/>
          <p14:tracePt t="28709" x="8029575" y="1849438"/>
          <p14:tracePt t="28711" x="8029575" y="1841500"/>
          <p14:tracePt t="28713" x="8021638" y="1841500"/>
          <p14:tracePt t="28715" x="8021638" y="1825625"/>
          <p14:tracePt t="28717" x="8021638" y="1817688"/>
          <p14:tracePt t="28719" x="8021638" y="1809750"/>
          <p14:tracePt t="28721" x="8013700" y="1785938"/>
          <p14:tracePt t="28723" x="8013700" y="1778000"/>
          <p14:tracePt t="28726" x="8005763" y="1778000"/>
          <p14:tracePt t="28727" x="8005763" y="1762125"/>
          <p14:tracePt t="28729" x="8005763" y="1754188"/>
          <p14:tracePt t="28731" x="8005763" y="1746250"/>
          <p14:tracePt t="28733" x="7997825" y="1738313"/>
          <p14:tracePt t="28735" x="7997825" y="1730375"/>
          <p14:tracePt t="28737" x="7989888" y="1714500"/>
          <p14:tracePt t="28740" x="7989888" y="1706563"/>
          <p14:tracePt t="28741" x="7989888" y="1698625"/>
          <p14:tracePt t="28743" x="7981950" y="1690688"/>
          <p14:tracePt t="28745" x="7981950" y="1682750"/>
          <p14:tracePt t="28747" x="7974013" y="1674813"/>
          <p14:tracePt t="28749" x="7974013" y="1666875"/>
          <p14:tracePt t="28751" x="7974013" y="1658938"/>
          <p14:tracePt t="28753" x="7966075" y="1643063"/>
          <p14:tracePt t="28755" x="7966075" y="1635125"/>
          <p14:tracePt t="28757" x="7966075" y="1627188"/>
          <p14:tracePt t="28759" x="7958138" y="1619250"/>
          <p14:tracePt t="28761" x="7950200" y="1611313"/>
          <p14:tracePt t="28765" x="7950200" y="1595438"/>
          <p14:tracePt t="28767" x="7942263" y="1595438"/>
          <p14:tracePt t="28769" x="7942263" y="1587500"/>
          <p14:tracePt t="28771" x="7934325" y="1571625"/>
          <p14:tracePt t="28773" x="7926388" y="1571625"/>
          <p14:tracePt t="28775" x="7926388" y="1563688"/>
          <p14:tracePt t="28779" x="7918450" y="1547813"/>
          <p14:tracePt t="28783" x="7918450" y="1538288"/>
          <p14:tracePt t="28785" x="7910513" y="1530350"/>
          <p14:tracePt t="28787" x="7902575" y="1522413"/>
          <p14:tracePt t="28791" x="7894638" y="1514475"/>
          <p14:tracePt t="28795" x="7894638" y="1506538"/>
          <p14:tracePt t="28797" x="7886700" y="1498600"/>
          <p14:tracePt t="28801" x="7878763" y="1490663"/>
          <p14:tracePt t="28805" x="7870825" y="1490663"/>
          <p14:tracePt t="28807" x="7870825" y="1482725"/>
          <p14:tracePt t="28811" x="7862888" y="1474788"/>
          <p14:tracePt t="28815" x="7862888" y="1466850"/>
          <p14:tracePt t="28817" x="7854950" y="1466850"/>
          <p14:tracePt t="28819" x="7847013" y="1458913"/>
          <p14:tracePt t="28823" x="7839075" y="1458913"/>
          <p14:tracePt t="28825" x="7839075" y="1450975"/>
          <p14:tracePt t="28827" x="7829550" y="1450975"/>
          <p14:tracePt t="28831" x="7821613" y="1450975"/>
          <p14:tracePt t="28833" x="7813675" y="1443038"/>
          <p14:tracePt t="28835" x="7805738" y="1435100"/>
          <p14:tracePt t="28839" x="7797800" y="1435100"/>
          <p14:tracePt t="28841" x="7797800" y="1427163"/>
          <p14:tracePt t="28843" x="7781925" y="1427163"/>
          <p14:tracePt t="28847" x="7773988" y="1427163"/>
          <p14:tracePt t="28849" x="7766050" y="1419225"/>
          <p14:tracePt t="28851" x="7758113" y="1419225"/>
          <p14:tracePt t="28855" x="7750175" y="1411288"/>
          <p14:tracePt t="28859" x="7734300" y="1403350"/>
          <p14:tracePt t="28863" x="7726363" y="1403350"/>
          <p14:tracePt t="28867" x="7710488" y="1395413"/>
          <p14:tracePt t="28871" x="7702550" y="1395413"/>
          <p14:tracePt t="28873" x="7702550" y="1387475"/>
          <p14:tracePt t="28875" x="7694613" y="1387475"/>
          <p14:tracePt t="28879" x="7686675" y="1379538"/>
          <p14:tracePt t="28881" x="7678738" y="1379538"/>
          <p14:tracePt t="28883" x="7670800" y="1379538"/>
          <p14:tracePt t="28885" x="7670800" y="1371600"/>
          <p14:tracePt t="28887" x="7662863" y="1371600"/>
          <p14:tracePt t="28891" x="7654925" y="1371600"/>
          <p14:tracePt t="28893" x="7646988" y="1363663"/>
          <p14:tracePt t="28895" x="7639050" y="1363663"/>
          <p14:tracePt t="28897" x="7639050" y="1355725"/>
          <p14:tracePt t="28899" x="7623175" y="1355725"/>
          <p14:tracePt t="28901" x="7615238" y="1355725"/>
          <p14:tracePt t="28903" x="7607300" y="1355725"/>
          <p14:tracePt t="28905" x="7599363" y="1347788"/>
          <p14:tracePt t="28907" x="7591425" y="1339850"/>
          <p14:tracePt t="28909" x="7583488" y="1339850"/>
          <p14:tracePt t="28911" x="7575550" y="1339850"/>
          <p14:tracePt t="28913" x="7567613" y="1331913"/>
          <p14:tracePt t="28915" x="7543800" y="1323975"/>
          <p14:tracePt t="28919" x="7535863" y="1323975"/>
          <p14:tracePt t="28921" x="7519988" y="1316038"/>
          <p14:tracePt t="28923" x="7512050" y="1316038"/>
          <p14:tracePt t="28925" x="7504113" y="1308100"/>
          <p14:tracePt t="28927" x="7486650" y="1308100"/>
          <p14:tracePt t="28929" x="7478713" y="1308100"/>
          <p14:tracePt t="28931" x="7462838" y="1300163"/>
          <p14:tracePt t="28933" x="7454900" y="1300163"/>
          <p14:tracePt t="28935" x="7446963" y="1292225"/>
          <p14:tracePt t="28937" x="7439025" y="1292225"/>
          <p14:tracePt t="28939" x="7431088" y="1292225"/>
          <p14:tracePt t="28941" x="7423150" y="1292225"/>
          <p14:tracePt t="28943" x="7415213" y="1292225"/>
          <p14:tracePt t="28945" x="7407275" y="1284288"/>
          <p14:tracePt t="28947" x="7391400" y="1284288"/>
          <p14:tracePt t="28949" x="7383463" y="1284288"/>
          <p14:tracePt t="28951" x="7375525" y="1284288"/>
          <p14:tracePt t="28955" x="7359650" y="1284288"/>
          <p14:tracePt t="28957" x="7359650" y="1276350"/>
          <p14:tracePt t="28959" x="7351713" y="1276350"/>
          <p14:tracePt t="28961" x="7343775" y="1276350"/>
          <p14:tracePt t="28963" x="7335838" y="1276350"/>
          <p14:tracePt t="28965" x="7327900" y="1268413"/>
          <p14:tracePt t="28967" x="7319963" y="1268413"/>
          <p14:tracePt t="28969" x="7312025" y="1268413"/>
          <p14:tracePt t="28971" x="7304088" y="1268413"/>
          <p14:tracePt t="28976" x="7296150" y="1268413"/>
          <p14:tracePt t="28977" x="7288213" y="1260475"/>
          <p14:tracePt t="28979" x="7280275" y="1260475"/>
          <p14:tracePt t="28983" x="7272338" y="1260475"/>
          <p14:tracePt t="28987" x="7264400" y="1260475"/>
          <p14:tracePt t="28990" x="7256463" y="1260475"/>
          <p14:tracePt t="28995" x="7248525" y="1260475"/>
          <p14:tracePt t="28999" x="7240588" y="1252538"/>
          <p14:tracePt t="29007" x="7232650" y="1252538"/>
          <p14:tracePt t="29011" x="7224713" y="1252538"/>
          <p14:tracePt t="29017" x="7216775" y="1252538"/>
          <p14:tracePt t="29025" x="7208838" y="1252538"/>
          <p14:tracePt t="29031" x="7200900" y="1252538"/>
          <p14:tracePt t="29035" x="7192963" y="1252538"/>
          <p14:tracePt t="29041" x="7185025" y="1252538"/>
          <p14:tracePt t="29043" x="7185025" y="1260475"/>
          <p14:tracePt t="29045" x="7177088" y="1260475"/>
          <p14:tracePt t="29051" x="7169150" y="1268413"/>
          <p14:tracePt t="29053" x="7161213" y="1268413"/>
          <p14:tracePt t="29057" x="7153275" y="1268413"/>
          <p14:tracePt t="29059" x="7153275" y="1276350"/>
          <p14:tracePt t="29061" x="7145338" y="1284288"/>
          <p14:tracePt t="29067" x="7135813" y="1292225"/>
          <p14:tracePt t="29069" x="7127875" y="1292225"/>
          <p14:tracePt t="29073" x="7119938" y="1300163"/>
          <p14:tracePt t="29077" x="7112000" y="1308100"/>
          <p14:tracePt t="29079" x="7112000" y="1316038"/>
          <p14:tracePt t="29081" x="7104063" y="1316038"/>
          <p14:tracePt t="29083" x="7096125" y="1323975"/>
          <p14:tracePt t="29087" x="7088188" y="1323975"/>
          <p14:tracePt t="29089" x="7088188" y="1331913"/>
          <p14:tracePt t="29091" x="7072313" y="1339850"/>
          <p14:tracePt t="29094" x="7072313" y="1347788"/>
          <p14:tracePt t="29095" x="7064375" y="1347788"/>
          <p14:tracePt t="29097" x="7064375" y="1355725"/>
          <p14:tracePt t="29099" x="7056438" y="1355725"/>
          <p14:tracePt t="29101" x="7048500" y="1363663"/>
          <p14:tracePt t="29103" x="7040563" y="1371600"/>
          <p14:tracePt t="29105" x="7032625" y="1371600"/>
          <p14:tracePt t="29108" x="7032625" y="1379538"/>
          <p14:tracePt t="29109" x="7016750" y="1387475"/>
          <p14:tracePt t="29111" x="7016750" y="1395413"/>
          <p14:tracePt t="29113" x="7008813" y="1395413"/>
          <p14:tracePt t="29115" x="7008813" y="1403350"/>
          <p14:tracePt t="29117" x="6992938" y="1403350"/>
          <p14:tracePt t="29119" x="6992938" y="1411288"/>
          <p14:tracePt t="29121" x="6985000" y="1419225"/>
          <p14:tracePt t="29123" x="6977063" y="1427163"/>
          <p14:tracePt t="29125" x="6969125" y="1427163"/>
          <p14:tracePt t="29127" x="6969125" y="1435100"/>
          <p14:tracePt t="29130" x="6961188" y="1443038"/>
          <p14:tracePt t="29131" x="6961188" y="1450975"/>
          <p14:tracePt t="29133" x="6953250" y="1450975"/>
          <p14:tracePt t="29135" x="6945313" y="1458913"/>
          <p14:tracePt t="29139" x="6937375" y="1474788"/>
          <p14:tracePt t="29141" x="6929438" y="1474788"/>
          <p14:tracePt t="29143" x="6921500" y="1490663"/>
          <p14:tracePt t="29147" x="6913563" y="1498600"/>
          <p14:tracePt t="29151" x="6905625" y="1514475"/>
          <p14:tracePt t="29153" x="6897688" y="1514475"/>
          <p14:tracePt t="29155" x="6889750" y="1522413"/>
          <p14:tracePt t="29157" x="6889750" y="1530350"/>
          <p14:tracePt t="29159" x="6881813" y="1538288"/>
          <p14:tracePt t="29161" x="6873875" y="1547813"/>
          <p14:tracePt t="29178" x="6842125" y="1595438"/>
          <p14:tracePt t="29179" x="6834188" y="1611313"/>
          <p14:tracePt t="29183" x="6826250" y="1619250"/>
          <p14:tracePt t="29185" x="6826250" y="1627188"/>
          <p14:tracePt t="29187" x="6818313" y="1635125"/>
          <p14:tracePt t="29189" x="6818313" y="1643063"/>
          <p14:tracePt t="29191" x="6810375" y="1651000"/>
          <p14:tracePt t="29195" x="6810375" y="1658938"/>
          <p14:tracePt t="29197" x="6802438" y="1666875"/>
          <p14:tracePt t="29199" x="6794500" y="1666875"/>
          <p14:tracePt t="29201" x="6794500" y="1674813"/>
          <p14:tracePt t="29203" x="6794500" y="1682750"/>
          <p14:tracePt t="29205" x="6784975" y="1698625"/>
          <p14:tracePt t="29207" x="6777038" y="1698625"/>
          <p14:tracePt t="29209" x="6777038" y="1706563"/>
          <p14:tracePt t="29211" x="6777038" y="1714500"/>
          <p14:tracePt t="29214" x="6769100" y="1722438"/>
          <p14:tracePt t="29215" x="6769100" y="1730375"/>
          <p14:tracePt t="29219" x="6761163" y="1746250"/>
          <p14:tracePt t="29221" x="6753225" y="1754188"/>
          <p14:tracePt t="29223" x="6753225" y="1762125"/>
          <p14:tracePt t="29226" x="6753225" y="1770063"/>
          <p14:tracePt t="29227" x="6745288" y="1770063"/>
          <p14:tracePt t="29229" x="6745288" y="1785938"/>
          <p14:tracePt t="29233" x="6737350" y="1793875"/>
          <p14:tracePt t="29235" x="6737350" y="1809750"/>
          <p14:tracePt t="29237" x="6729413" y="1817688"/>
          <p14:tracePt t="29240" x="6729413" y="1825625"/>
          <p14:tracePt t="29241" x="6729413" y="1833563"/>
          <p14:tracePt t="29243" x="6721475" y="1841500"/>
          <p14:tracePt t="29245" x="6721475" y="1849438"/>
          <p14:tracePt t="29247" x="6713538" y="1857375"/>
          <p14:tracePt t="29249" x="6713538" y="1865313"/>
          <p14:tracePt t="29251" x="6713538" y="1873250"/>
          <p14:tracePt t="29253" x="6713538" y="1881188"/>
          <p14:tracePt t="29255" x="6705600" y="1898650"/>
          <p14:tracePt t="29259" x="6697663" y="1906588"/>
          <p14:tracePt t="29261" x="6697663" y="1914525"/>
          <p14:tracePt t="29265" x="6697663" y="1922463"/>
          <p14:tracePt t="29267" x="6697663" y="1930400"/>
          <p14:tracePt t="29269" x="6689725" y="1946275"/>
          <p14:tracePt t="29273" x="6689725" y="1954213"/>
          <p14:tracePt t="29275" x="6689725" y="1962150"/>
          <p14:tracePt t="29277" x="6689725" y="1970088"/>
          <p14:tracePt t="29281" x="6689725" y="1978025"/>
          <p14:tracePt t="29283" x="6689725" y="1985963"/>
          <p14:tracePt t="29285" x="6689725" y="1993900"/>
          <p14:tracePt t="29287" x="6689725" y="2001838"/>
          <p14:tracePt t="29289" x="6689725" y="2009775"/>
          <p14:tracePt t="29291" x="6689725" y="2017713"/>
          <p14:tracePt t="29293" x="6689725" y="2025650"/>
          <p14:tracePt t="29295" x="6689725" y="2033588"/>
          <p14:tracePt t="29297" x="6689725" y="2041525"/>
          <p14:tracePt t="29299" x="6689725" y="2057400"/>
          <p14:tracePt t="29301" x="6697663" y="2065338"/>
          <p14:tracePt t="29303" x="6697663" y="2073275"/>
          <p14:tracePt t="29305" x="6697663" y="2089150"/>
          <p14:tracePt t="29307" x="6705600" y="2097088"/>
          <p14:tracePt t="29309" x="6705600" y="2105025"/>
          <p14:tracePt t="29311" x="6713538" y="2120900"/>
          <p14:tracePt t="29313" x="6713538" y="2128838"/>
          <p14:tracePt t="29315" x="6713538" y="2136775"/>
          <p14:tracePt t="29317" x="6721475" y="2152650"/>
          <p14:tracePt t="29319" x="6729413" y="2168525"/>
          <p14:tracePt t="29323" x="6729413" y="2184400"/>
          <p14:tracePt t="29325" x="6737350" y="2192338"/>
          <p14:tracePt t="29327" x="6745288" y="2200275"/>
          <p14:tracePt t="29330" x="6745288" y="2216150"/>
          <p14:tracePt t="29331" x="6745288" y="2224088"/>
          <p14:tracePt t="29333" x="6745288" y="2233613"/>
          <p14:tracePt t="29335" x="6753225" y="2249488"/>
          <p14:tracePt t="29337" x="6753225" y="2257425"/>
          <p14:tracePt t="29339" x="6761163" y="2257425"/>
          <p14:tracePt t="29341" x="6761163" y="2273300"/>
          <p14:tracePt t="29345" x="6761163" y="2281238"/>
          <p14:tracePt t="29347" x="6761163" y="2289175"/>
          <p14:tracePt t="29349" x="6761163" y="2305050"/>
          <p14:tracePt t="29351" x="6769100" y="2305050"/>
          <p14:tracePt t="29353" x="6769100" y="2312988"/>
          <p14:tracePt t="29355" x="6769100" y="2320925"/>
          <p14:tracePt t="29359" x="6769100" y="2328863"/>
          <p14:tracePt t="29361" x="6769100" y="2336800"/>
          <p14:tracePt t="29363" x="6769100" y="2344738"/>
          <p14:tracePt t="29367" x="6777038" y="2352675"/>
          <p14:tracePt t="29371" x="6777038" y="2360613"/>
          <p14:tracePt t="29375" x="6777038" y="2368550"/>
          <p14:tracePt t="29377" x="6784975" y="2368550"/>
          <p14:tracePt t="29379" x="6784975" y="2376488"/>
          <p14:tracePt t="29381" x="6784975" y="2384425"/>
          <p14:tracePt t="29387" x="6784975" y="2392363"/>
          <p14:tracePt t="29391" x="6794500" y="2400300"/>
          <p14:tracePt t="29393" x="6794500" y="2408238"/>
          <p14:tracePt t="29397" x="6794500" y="2416175"/>
          <p14:tracePt t="29399" x="6802438" y="2416175"/>
          <p14:tracePt t="29401" x="6802438" y="2424113"/>
          <p14:tracePt t="29405" x="6810375" y="2432050"/>
          <p14:tracePt t="29407" x="6810375" y="2439988"/>
          <p14:tracePt t="29409" x="6818313" y="2447925"/>
          <p14:tracePt t="29413" x="6826250" y="2455863"/>
          <p14:tracePt t="29415" x="6826250" y="2463800"/>
          <p14:tracePt t="29417" x="6834188" y="2471738"/>
          <p14:tracePt t="29419" x="6842125" y="2479675"/>
          <p14:tracePt t="29421" x="6842125" y="2487613"/>
          <p14:tracePt t="29423" x="6850063" y="2487613"/>
          <p14:tracePt t="29425" x="6850063" y="2495550"/>
          <p14:tracePt t="29427" x="6858000" y="2503488"/>
          <p14:tracePt t="29429" x="6858000" y="2511425"/>
          <p14:tracePt t="29431" x="6865938" y="2519363"/>
          <p14:tracePt t="29433" x="6873875" y="2519363"/>
          <p14:tracePt t="29435" x="6873875" y="2535238"/>
          <p14:tracePt t="29437" x="6881813" y="2535238"/>
          <p14:tracePt t="29439" x="6881813" y="2543175"/>
          <p14:tracePt t="29441" x="6889750" y="2543175"/>
          <p14:tracePt t="29443" x="6897688" y="2551113"/>
          <p14:tracePt t="29445" x="6897688" y="2559050"/>
          <p14:tracePt t="29447" x="6905625" y="2566988"/>
          <p14:tracePt t="29451" x="6913563" y="2576513"/>
          <p14:tracePt t="29455" x="6921500" y="2584450"/>
          <p14:tracePt t="29457" x="6929438" y="2592388"/>
          <p14:tracePt t="29462" x="6929438" y="2600325"/>
          <p14:tracePt t="29463" x="6937375" y="2600325"/>
          <p14:tracePt t="29465" x="6945313" y="2608263"/>
          <p14:tracePt t="29467" x="6945313" y="2616200"/>
          <p14:tracePt t="29469" x="6953250" y="2616200"/>
          <p14:tracePt t="29473" x="6961188" y="2624138"/>
          <p14:tracePt t="29479" x="6969125" y="2632075"/>
          <p14:tracePt t="29483" x="6977063" y="2632075"/>
          <p14:tracePt t="29485" x="6977063" y="2640013"/>
          <p14:tracePt t="29490" x="6985000" y="2640013"/>
          <p14:tracePt t="29491" x="6992938" y="2640013"/>
          <p14:tracePt t="29493" x="6992938" y="2647950"/>
          <p14:tracePt t="29495" x="7000875" y="2655888"/>
          <p14:tracePt t="29499" x="7008813" y="2655888"/>
          <p14:tracePt t="29505" x="7016750" y="2663825"/>
          <p14:tracePt t="29507" x="7024688" y="2663825"/>
          <p14:tracePt t="29511" x="7032625" y="2663825"/>
          <p14:tracePt t="29515" x="7048500" y="2671763"/>
          <p14:tracePt t="29519" x="7056438" y="2679700"/>
          <p14:tracePt t="29523" x="7064375" y="2679700"/>
          <p14:tracePt t="29525" x="7072313" y="2679700"/>
          <p14:tracePt t="29527" x="7080250" y="2679700"/>
          <p14:tracePt t="29529" x="7080250" y="2687638"/>
          <p14:tracePt t="29531" x="7088188" y="2687638"/>
          <p14:tracePt t="29533" x="7096125" y="2687638"/>
          <p14:tracePt t="29537" x="7104063" y="2687638"/>
          <p14:tracePt t="29539" x="7112000" y="2687638"/>
          <p14:tracePt t="29541" x="7112000" y="2695575"/>
          <p14:tracePt t="29543" x="7119938" y="2695575"/>
          <p14:tracePt t="29545" x="7127875" y="2695575"/>
          <p14:tracePt t="29547" x="7135813" y="2695575"/>
          <p14:tracePt t="29551" x="7145338" y="2703513"/>
          <p14:tracePt t="29553" x="7153275" y="2703513"/>
          <p14:tracePt t="29557" x="7161213" y="2711450"/>
          <p14:tracePt t="29561" x="7169150" y="2711450"/>
          <p14:tracePt t="29565" x="7185025" y="2711450"/>
          <p14:tracePt t="29569" x="7192963" y="2719388"/>
          <p14:tracePt t="29573" x="7200900" y="2719388"/>
          <p14:tracePt t="29575" x="7208838" y="2719388"/>
          <p14:tracePt t="29577" x="7216775" y="2719388"/>
          <p14:tracePt t="29579" x="7216775" y="2727325"/>
          <p14:tracePt t="29581" x="7224713" y="2727325"/>
          <p14:tracePt t="29585" x="7232650" y="2735263"/>
          <p14:tracePt t="29587" x="7240588" y="2735263"/>
          <p14:tracePt t="29591" x="7248525" y="2735263"/>
          <p14:tracePt t="29595" x="7256463" y="2735263"/>
          <p14:tracePt t="29599" x="7264400" y="2743200"/>
          <p14:tracePt t="29603" x="7280275" y="2743200"/>
          <p14:tracePt t="29608" x="7296150" y="2743200"/>
          <p14:tracePt t="29611" x="7304088" y="2743200"/>
          <p14:tracePt t="29613" x="7312025" y="2751138"/>
          <p14:tracePt t="29615" x="7319963" y="2751138"/>
          <p14:tracePt t="29617" x="7327900" y="2751138"/>
          <p14:tracePt t="29619" x="7335838" y="2751138"/>
          <p14:tracePt t="29623" x="7351713" y="2751138"/>
          <p14:tracePt t="29625" x="7367588" y="2759075"/>
          <p14:tracePt t="29629" x="7383463" y="2759075"/>
          <p14:tracePt t="29631" x="7391400" y="2767013"/>
          <p14:tracePt t="29633" x="7399338" y="2767013"/>
          <p14:tracePt t="29635" x="7407275" y="2767013"/>
          <p14:tracePt t="29637" x="7415213" y="2767013"/>
          <p14:tracePt t="29639" x="7431088" y="2774950"/>
          <p14:tracePt t="29641" x="7439025" y="2774950"/>
          <p14:tracePt t="29643" x="7446963" y="2774950"/>
          <p14:tracePt t="29645" x="7454900" y="2774950"/>
          <p14:tracePt t="29647" x="7470775" y="2774950"/>
          <p14:tracePt t="29649" x="7478713" y="2774950"/>
          <p14:tracePt t="29651" x="7486650" y="2774950"/>
          <p14:tracePt t="29653" x="7496175" y="2774950"/>
          <p14:tracePt t="29655" x="7512050" y="2774950"/>
          <p14:tracePt t="29657" x="7519988" y="2774950"/>
          <p14:tracePt t="29659" x="7527925" y="2774950"/>
          <p14:tracePt t="29661" x="7543800" y="2782888"/>
          <p14:tracePt t="29663" x="7551738" y="2782888"/>
          <p14:tracePt t="29665" x="7559675" y="2782888"/>
          <p14:tracePt t="29667" x="7567613" y="2782888"/>
          <p14:tracePt t="29669" x="7583488" y="2782888"/>
          <p14:tracePt t="29671" x="7591425" y="2782888"/>
          <p14:tracePt t="29673" x="7615238" y="2782888"/>
          <p14:tracePt t="29675" x="7623175" y="2782888"/>
          <p14:tracePt t="29677" x="7639050" y="2782888"/>
          <p14:tracePt t="29679" x="7646988" y="2782888"/>
          <p14:tracePt t="29681" x="7654925" y="2782888"/>
          <p14:tracePt t="29683" x="7670800" y="2782888"/>
          <p14:tracePt t="29685" x="7686675" y="2774950"/>
          <p14:tracePt t="29687" x="7694613" y="2774950"/>
          <p14:tracePt t="29689" x="7718425" y="2759075"/>
          <p14:tracePt t="29691" x="7726363" y="2759075"/>
          <p14:tracePt t="29693" x="7742238" y="2759075"/>
          <p14:tracePt t="29695" x="7750175" y="2751138"/>
          <p14:tracePt t="29697" x="7766050" y="2743200"/>
          <p14:tracePt t="29699" x="7773988" y="2735263"/>
          <p14:tracePt t="29701" x="7781925" y="2727325"/>
          <p14:tracePt t="29703" x="7789863" y="2727325"/>
          <p14:tracePt t="29705" x="7805738" y="2711450"/>
          <p14:tracePt t="29707" x="7813675" y="2711450"/>
          <p14:tracePt t="29709" x="7821613" y="2695575"/>
          <p14:tracePt t="29713" x="7829550" y="2695575"/>
          <p14:tracePt t="29713" x="7847013" y="2679700"/>
          <p14:tracePt t="29717" x="7862888" y="2663825"/>
          <p14:tracePt t="29721" x="7870825" y="2647950"/>
          <p14:tracePt t="29723" x="7886700" y="2632075"/>
          <p14:tracePt t="29727" x="7894638" y="2624138"/>
          <p14:tracePt t="29729" x="7902575" y="2616200"/>
          <p14:tracePt t="29731" x="7910513" y="2600325"/>
          <p14:tracePt t="29733" x="7918450" y="2592388"/>
          <p14:tracePt t="29735" x="7918450" y="2584450"/>
          <p14:tracePt t="29737" x="7934325" y="2566988"/>
          <p14:tracePt t="29741" x="7934325" y="2559050"/>
          <p14:tracePt t="29743" x="7942263" y="2543175"/>
          <p14:tracePt t="29745" x="7950200" y="2543175"/>
          <p14:tracePt t="29747" x="7950200" y="2527300"/>
          <p14:tracePt t="29751" x="7958138" y="2519363"/>
          <p14:tracePt t="29753" x="7966075" y="2503488"/>
          <p14:tracePt t="29757" x="7966075" y="2495550"/>
          <p14:tracePt t="29762" x="7966075" y="2479675"/>
          <p14:tracePt t="29763" x="7974013" y="2479675"/>
          <p14:tracePt t="29765" x="7974013" y="2471738"/>
          <p14:tracePt t="29769" x="7974013" y="2455863"/>
          <p14:tracePt t="29773" x="7974013" y="2447925"/>
          <p14:tracePt t="29775" x="7974013" y="2439988"/>
          <p14:tracePt t="29777" x="7974013" y="2432050"/>
          <p14:tracePt t="29781" x="7974013" y="2424113"/>
          <p14:tracePt t="29785" x="7974013" y="2416175"/>
          <p14:tracePt t="29787" x="7974013" y="2408238"/>
          <p14:tracePt t="29789" x="7974013" y="2400300"/>
          <p14:tracePt t="29793" x="7974013" y="2392363"/>
          <p14:tracePt t="29797" x="7981950" y="2376488"/>
          <p14:tracePt t="29801" x="7981950" y="2368550"/>
          <p14:tracePt t="29805" x="7981950" y="2360613"/>
          <p14:tracePt t="29807" x="7981950" y="2352675"/>
          <p14:tracePt t="29809" x="7981950" y="2344738"/>
          <p14:tracePt t="29813" x="7981950" y="2336800"/>
          <p14:tracePt t="29817" x="7981950" y="2328863"/>
          <p14:tracePt t="29821" x="7981950" y="2320925"/>
          <p14:tracePt t="29823" x="7981950" y="2312988"/>
          <p14:tracePt t="29827" x="7989888" y="2305050"/>
          <p14:tracePt t="29831" x="7989888" y="2297113"/>
          <p14:tracePt t="29835" x="7989888" y="2289175"/>
          <p14:tracePt t="29837" x="7989888" y="2281238"/>
          <p14:tracePt t="29841" x="7989888" y="2273300"/>
          <p14:tracePt t="29845" x="7989888" y="2265363"/>
          <p14:tracePt t="29847" x="7997825" y="2265363"/>
          <p14:tracePt t="29849" x="7997825" y="2257425"/>
          <p14:tracePt t="29853" x="7997825" y="2249488"/>
          <p14:tracePt t="29861" x="8005763" y="2241550"/>
          <p14:tracePt t="29869" x="8005763" y="2233613"/>
          <p14:tracePt t="29885" x="8005763" y="2224088"/>
          <p14:tracePt t="29897" x="8005763" y="2216150"/>
          <p14:tracePt t="29929" x="8005763" y="2208213"/>
          <p14:tracePt t="29943" x="8005763" y="2200275"/>
          <p14:tracePt t="29949" x="8005763" y="2192338"/>
          <p14:tracePt t="29953" x="8013700" y="2184400"/>
          <p14:tracePt t="29959" x="8021638" y="2184400"/>
          <p14:tracePt t="29962" x="8021638" y="2176463"/>
          <p14:tracePt t="29965" x="8021638" y="2168525"/>
          <p14:tracePt t="29973" x="8029575" y="2160588"/>
          <p14:tracePt t="29976" x="8029575" y="2152650"/>
          <p14:tracePt t="29983" x="8029575" y="2144713"/>
          <p14:tracePt t="29993" x="8029575" y="2136775"/>
          <p14:tracePt t="30007" x="8029575" y="2128838"/>
          <p14:tracePt t="30015" x="8029575" y="2120900"/>
          <p14:tracePt t="30027" x="8029575" y="2112963"/>
          <p14:tracePt t="30043" x="8029575" y="2105025"/>
          <p14:tracePt t="30059" x="8029575" y="2097088"/>
          <p14:tracePt t="30067" x="8029575" y="2089150"/>
          <p14:tracePt t="32210" x="8037513" y="2089150"/>
          <p14:tracePt t="32242" x="8045450" y="2089150"/>
          <p14:tracePt t="32268" x="8053388" y="2089150"/>
          <p14:tracePt t="32280" x="8061325" y="2089150"/>
          <p14:tracePt t="32300" x="8069263" y="2089150"/>
          <p14:tracePt t="32312" x="8077200" y="2089150"/>
          <p14:tracePt t="32320" x="8085138" y="2089150"/>
          <p14:tracePt t="32324" x="8093075" y="2089150"/>
          <p14:tracePt t="32328" x="8101013" y="2089150"/>
          <p14:tracePt t="32336" x="8108950" y="2089150"/>
          <p14:tracePt t="32344" x="8116888" y="2089150"/>
          <p14:tracePt t="32362" x="8108950" y="2089150"/>
          <p14:tracePt t="32368" x="8108950" y="2081213"/>
          <p14:tracePt t="32724" x="8101013" y="2081213"/>
          <p14:tracePt t="32766" x="8108950" y="2081213"/>
          <p14:tracePt t="32774" x="8116888" y="2081213"/>
          <p14:tracePt t="32780" x="8124825" y="2081213"/>
          <p14:tracePt t="32790" x="8132763" y="2081213"/>
          <p14:tracePt t="32798" x="8140700" y="2081213"/>
          <p14:tracePt t="32808" x="8148638" y="2081213"/>
          <p14:tracePt t="32874" x="8148638" y="2089150"/>
          <p14:tracePt t="32888" x="8148638" y="2097088"/>
          <p14:tracePt t="32896" x="8148638" y="2105025"/>
          <p14:tracePt t="32912" x="8148638" y="2112963"/>
          <p14:tracePt t="33173" x="8140700" y="2112963"/>
          <p14:tracePt t="33180" x="8132763" y="2112963"/>
          <p14:tracePt t="33188" x="8124825" y="2112963"/>
          <p14:tracePt t="33192" x="8116888" y="2112963"/>
          <p14:tracePt t="33208" x="8108950" y="2112963"/>
          <p14:tracePt t="33224" x="8101013" y="2112963"/>
          <p14:tracePt t="33226" x="8101013" y="2105025"/>
          <p14:tracePt t="33381" x="8093075" y="2105025"/>
          <p14:tracePt t="33387" x="8085138" y="2105025"/>
          <p14:tracePt t="33399" x="8077200" y="2105025"/>
          <p14:tracePt t="33409" x="8069263" y="2105025"/>
          <p14:tracePt t="33421" x="8061325" y="2105025"/>
          <p14:tracePt t="33429" x="8053388" y="2105025"/>
          <p14:tracePt t="33441" x="8045450" y="2105025"/>
          <p14:tracePt t="33455" x="8037513" y="2105025"/>
          <p14:tracePt t="33469" x="8029575" y="2105025"/>
          <p14:tracePt t="33481" x="8021638" y="2105025"/>
          <p14:tracePt t="33487" x="8013700" y="2105025"/>
          <p14:tracePt t="33499" x="8005763" y="2105025"/>
          <p14:tracePt t="33513" x="7997825" y="2105025"/>
          <p14:tracePt t="33591" x="7989888" y="2105025"/>
          <p14:tracePt t="33609" x="7981950" y="2105025"/>
          <p14:tracePt t="33633" x="7974013" y="2105025"/>
          <p14:tracePt t="33711" x="7966075" y="2105025"/>
          <p14:tracePt t="33721" x="7958138" y="2105025"/>
          <p14:tracePt t="33725" x="7950200" y="2105025"/>
          <p14:tracePt t="33735" x="7942263" y="2105025"/>
          <p14:tracePt t="33743" x="7934325" y="2105025"/>
          <p14:tracePt t="33749" x="7926388" y="2105025"/>
          <p14:tracePt t="33751" x="7918450" y="2105025"/>
          <p14:tracePt t="33757" x="7910513" y="2105025"/>
          <p14:tracePt t="33763" x="7902575" y="2105025"/>
          <p14:tracePt t="33769" x="7894638" y="2105025"/>
          <p14:tracePt t="33773" x="7886700" y="2105025"/>
          <p14:tracePt t="33779" x="7878763" y="2105025"/>
          <p14:tracePt t="33787" x="7870825" y="2105025"/>
          <p14:tracePt t="33797" x="7862888" y="2105025"/>
          <p14:tracePt t="33803" x="7854950" y="2105025"/>
          <p14:tracePt t="33815" x="7847013" y="2105025"/>
          <p14:tracePt t="33823" x="7839075" y="2105025"/>
          <p14:tracePt t="33831" x="7839075" y="2097088"/>
          <p14:tracePt t="33833" x="7829550" y="2097088"/>
          <p14:tracePt t="33837" x="7821613" y="2097088"/>
          <p14:tracePt t="33845" x="7813675" y="2097088"/>
          <p14:tracePt t="33853" x="7805738" y="2097088"/>
          <p14:tracePt t="33863" x="7797800" y="2097088"/>
          <p14:tracePt t="33869" x="7789863" y="2097088"/>
          <p14:tracePt t="34181" x="7789863" y="2105025"/>
          <p14:tracePt t="34187" x="7789863" y="2112963"/>
          <p14:tracePt t="34191" x="7789863" y="2120900"/>
          <p14:tracePt t="34195" x="7789863" y="2128838"/>
          <p14:tracePt t="34197" x="7789863" y="2136775"/>
          <p14:tracePt t="34201" x="7789863" y="2144713"/>
          <p14:tracePt t="34205" x="7789863" y="2160588"/>
          <p14:tracePt t="34209" x="7789863" y="2168525"/>
          <p14:tracePt t="34211" x="7797800" y="2176463"/>
          <p14:tracePt t="34215" x="7797800" y="2184400"/>
          <p14:tracePt t="34217" x="7797800" y="2192338"/>
          <p14:tracePt t="34219" x="7797800" y="2200275"/>
          <p14:tracePt t="34221" x="7805738" y="2200275"/>
          <p14:tracePt t="34223" x="7805738" y="2216150"/>
          <p14:tracePt t="34227" x="7805738" y="2224088"/>
          <p14:tracePt t="34231" x="7813675" y="2233613"/>
          <p14:tracePt t="34235" x="7813675" y="2249488"/>
          <p14:tracePt t="34237" x="7821613" y="2249488"/>
          <p14:tracePt t="34239" x="7821613" y="2257425"/>
          <p14:tracePt t="34243" x="7821613" y="2265363"/>
          <p14:tracePt t="34245" x="7821613" y="2273300"/>
          <p14:tracePt t="34247" x="7829550" y="2273300"/>
          <p14:tracePt t="34251" x="7829550" y="2281238"/>
          <p14:tracePt t="34255" x="7829550" y="2289175"/>
          <p14:tracePt t="34261" x="7829550" y="2297113"/>
          <p14:tracePt t="34264" x="7839075" y="2297113"/>
          <p14:tracePt t="34269" x="7839075" y="2305050"/>
          <p14:tracePt t="34273" x="7839075" y="2312988"/>
          <p14:tracePt t="34283" x="7839075" y="2320925"/>
          <p14:tracePt t="34289" x="7847013" y="2328863"/>
          <p14:tracePt t="34295" x="7847013" y="2336800"/>
          <p14:tracePt t="34297" x="7847013" y="2344738"/>
          <p14:tracePt t="34303" x="7854950" y="2352675"/>
          <p14:tracePt t="34307" x="7854950" y="2360613"/>
          <p14:tracePt t="34313" x="7854950" y="2368550"/>
          <p14:tracePt t="34315" x="7854950" y="2376488"/>
          <p14:tracePt t="34321" x="7854950" y="2384425"/>
          <p14:tracePt t="34325" x="7862888" y="2384425"/>
          <p14:tracePt t="34329" x="7862888" y="2392363"/>
          <p14:tracePt t="34349" x="7870825" y="2400300"/>
          <p14:tracePt t="34401" x="7870825" y="2392363"/>
          <p14:tracePt t="34413" x="7870825" y="2384425"/>
          <p14:tracePt t="34421" x="7870825" y="2376488"/>
          <p14:tracePt t="34425" x="7870825" y="2368550"/>
          <p14:tracePt t="34433" x="7870825" y="2360613"/>
          <p14:tracePt t="34435" x="7862888" y="2360613"/>
          <p14:tracePt t="34439" x="7862888" y="2352675"/>
          <p14:tracePt t="34441" x="7854950" y="2352675"/>
          <p14:tracePt t="34443" x="7847013" y="2352675"/>
          <p14:tracePt t="34447" x="7839075" y="2344738"/>
          <p14:tracePt t="34451" x="7829550" y="2344738"/>
          <p14:tracePt t="34453" x="7829550" y="2336800"/>
          <p14:tracePt t="34455" x="7821613" y="2336800"/>
          <p14:tracePt t="34459" x="7813675" y="2336800"/>
          <p14:tracePt t="34463" x="7805738" y="2336800"/>
          <p14:tracePt t="34469" x="7797800" y="2336800"/>
          <p14:tracePt t="34477" x="7789863" y="2336800"/>
          <p14:tracePt t="34479" x="7781925" y="2336800"/>
          <p14:tracePt t="34481" x="7781925" y="2344738"/>
          <p14:tracePt t="34485" x="7773988" y="2344738"/>
          <p14:tracePt t="34493" x="7766050" y="2352675"/>
          <p14:tracePt t="34497" x="7766050" y="2360613"/>
          <p14:tracePt t="34501" x="7758113" y="2360613"/>
          <p14:tracePt t="34503" x="7758113" y="2368550"/>
          <p14:tracePt t="34505" x="7758113" y="2376488"/>
          <p14:tracePt t="34509" x="7758113" y="2384425"/>
          <p14:tracePt t="34513" x="7758113" y="2392363"/>
          <p14:tracePt t="34517" x="7758113" y="2400300"/>
          <p14:tracePt t="34519" x="7758113" y="2408238"/>
          <p14:tracePt t="34525" x="7758113" y="2416175"/>
          <p14:tracePt t="34527" x="7758113" y="2424113"/>
          <p14:tracePt t="34529" x="7758113" y="2432050"/>
          <p14:tracePt t="34531" x="7766050" y="2432050"/>
          <p14:tracePt t="34533" x="7766050" y="2439988"/>
          <p14:tracePt t="34537" x="7773988" y="2447925"/>
          <p14:tracePt t="34539" x="7781925" y="2447925"/>
          <p14:tracePt t="34541" x="7781925" y="2455863"/>
          <p14:tracePt t="34543" x="7789863" y="2455863"/>
          <p14:tracePt t="34545" x="7789863" y="2463800"/>
          <p14:tracePt t="34547" x="7797800" y="2463800"/>
          <p14:tracePt t="34549" x="7797800" y="2471738"/>
          <p14:tracePt t="34551" x="7805738" y="2471738"/>
          <p14:tracePt t="34553" x="7813675" y="2471738"/>
          <p14:tracePt t="34557" x="7821613" y="2479675"/>
          <p14:tracePt t="34559" x="7829550" y="2479675"/>
          <p14:tracePt t="34561" x="7839075" y="2487613"/>
          <p14:tracePt t="34565" x="7847013" y="2487613"/>
          <p14:tracePt t="34569" x="7854950" y="2487613"/>
          <p14:tracePt t="34573" x="7870825" y="2487613"/>
          <p14:tracePt t="34579" x="7878763" y="2487613"/>
          <p14:tracePt t="34583" x="7886700" y="2487613"/>
          <p14:tracePt t="34587" x="7894638" y="2487613"/>
          <p14:tracePt t="34589" x="7902575" y="2487613"/>
          <p14:tracePt t="34597" x="7910513" y="2487613"/>
          <p14:tracePt t="34611" x="7910513" y="2479675"/>
          <p14:tracePt t="34621" x="7910513" y="2471738"/>
          <p14:tracePt t="34627" x="7910513" y="2463800"/>
          <p14:tracePt t="34633" x="7910513" y="2455863"/>
          <p14:tracePt t="34637" x="7910513" y="2447925"/>
          <p14:tracePt t="34641" x="7910513" y="2439988"/>
          <p14:tracePt t="34643" x="7902575" y="2439988"/>
          <p14:tracePt t="34645" x="7894638" y="2439988"/>
          <p14:tracePt t="34647" x="7894638" y="2432050"/>
          <p14:tracePt t="34649" x="7886700" y="2432050"/>
          <p14:tracePt t="34653" x="7878763" y="2424113"/>
          <p14:tracePt t="34655" x="7878763" y="2416175"/>
          <p14:tracePt t="34657" x="7870825" y="2416175"/>
          <p14:tracePt t="34659" x="7862888" y="2416175"/>
          <p14:tracePt t="34663" x="7854950" y="2416175"/>
          <p14:tracePt t="34665" x="7847013" y="2408238"/>
          <p14:tracePt t="34667" x="7839075" y="2408238"/>
          <p14:tracePt t="34669" x="7829550" y="2408238"/>
          <p14:tracePt t="34673" x="7821613" y="2408238"/>
          <p14:tracePt t="34677" x="7813675" y="2408238"/>
          <p14:tracePt t="34679" x="7805738" y="2408238"/>
          <p14:tracePt t="34681" x="7797800" y="2408238"/>
          <p14:tracePt t="34685" x="7781925" y="2408238"/>
          <p14:tracePt t="34687" x="7773988" y="2408238"/>
          <p14:tracePt t="34691" x="7758113" y="2408238"/>
          <p14:tracePt t="34695" x="7750175" y="2408238"/>
          <p14:tracePt t="34697" x="7742238" y="2408238"/>
          <p14:tracePt t="34699" x="7734300" y="2408238"/>
          <p14:tracePt t="34703" x="7726363" y="2408238"/>
          <p14:tracePt t="34705" x="7718425" y="2416175"/>
          <p14:tracePt t="34707" x="7710488" y="2416175"/>
          <p14:tracePt t="34709" x="7710488" y="2424113"/>
          <p14:tracePt t="34711" x="7702550" y="2424113"/>
          <p14:tracePt t="34715" x="7702550" y="2432050"/>
          <p14:tracePt t="34719" x="7694613" y="2432050"/>
          <p14:tracePt t="34721" x="7694613" y="2439988"/>
          <p14:tracePt t="34727" x="7694613" y="2447925"/>
          <p14:tracePt t="34731" x="7694613" y="2455863"/>
          <p14:tracePt t="34737" x="7694613" y="2463800"/>
          <p14:tracePt t="34745" x="7694613" y="2471738"/>
          <p14:tracePt t="34755" x="7694613" y="2479675"/>
          <p14:tracePt t="34763" x="7694613" y="2487613"/>
          <p14:tracePt t="34765" x="7702550" y="2487613"/>
          <p14:tracePt t="34773" x="7710488" y="2487613"/>
          <p14:tracePt t="34777" x="7718425" y="2487613"/>
          <p14:tracePt t="34789" x="7726363" y="2487613"/>
          <p14:tracePt t="34813" x="7726363" y="2479675"/>
          <p14:tracePt t="34821" x="7726363" y="2471738"/>
          <p14:tracePt t="34827" x="7726363" y="2463800"/>
          <p14:tracePt t="34833" x="7726363" y="2455863"/>
          <p14:tracePt t="34835" x="7726363" y="2447925"/>
          <p14:tracePt t="34839" x="7726363" y="2439988"/>
          <p14:tracePt t="34841" x="7718425" y="2439988"/>
          <p14:tracePt t="34845" x="7710488" y="2432050"/>
          <p14:tracePt t="34847" x="7702550" y="2432050"/>
          <p14:tracePt t="34849" x="7702550" y="2424113"/>
          <p14:tracePt t="34851" x="7702550" y="2416175"/>
          <p14:tracePt t="34853" x="7686675" y="2416175"/>
          <p14:tracePt t="34855" x="7686675" y="2408238"/>
          <p14:tracePt t="34857" x="7678738" y="2408238"/>
          <p14:tracePt t="34859" x="7678738" y="2400300"/>
          <p14:tracePt t="34861" x="7670800" y="2400300"/>
          <p14:tracePt t="34863" x="7662863" y="2392363"/>
          <p14:tracePt t="34865" x="7654925" y="2384425"/>
          <p14:tracePt t="34869" x="7646988" y="2384425"/>
          <p14:tracePt t="34871" x="7646988" y="2376488"/>
          <p14:tracePt t="34873" x="7631113" y="2376488"/>
          <p14:tracePt t="34877" x="7623175" y="2368550"/>
          <p14:tracePt t="34879" x="7615238" y="2368550"/>
          <p14:tracePt t="34881" x="7607300" y="2368550"/>
          <p14:tracePt t="34883" x="7599363" y="2360613"/>
          <p14:tracePt t="34887" x="7583488" y="2360613"/>
          <p14:tracePt t="34889" x="7575550" y="2360613"/>
          <p14:tracePt t="34893" x="7559675" y="2360613"/>
          <p14:tracePt t="34895" x="7543800" y="2360613"/>
          <p14:tracePt t="34897" x="7535863" y="2360613"/>
          <p14:tracePt t="34899" x="7527925" y="2360613"/>
          <p14:tracePt t="34901" x="7512050" y="2360613"/>
          <p14:tracePt t="34903" x="7496175" y="2360613"/>
          <p14:tracePt t="34905" x="7486650" y="2360613"/>
          <p14:tracePt t="34907" x="7470775" y="2360613"/>
          <p14:tracePt t="34909" x="7454900" y="2360613"/>
          <p14:tracePt t="34911" x="7431088" y="2360613"/>
          <p14:tracePt t="34913" x="7415213" y="2360613"/>
          <p14:tracePt t="34915" x="7399338" y="2360613"/>
          <p14:tracePt t="34917" x="7383463" y="2360613"/>
          <p14:tracePt t="34919" x="7367588" y="2360613"/>
          <p14:tracePt t="34921" x="7351713" y="2360613"/>
          <p14:tracePt t="34923" x="7327900" y="2360613"/>
          <p14:tracePt t="34925" x="7319963" y="2360613"/>
          <p14:tracePt t="34927" x="7280275" y="2368550"/>
          <p14:tracePt t="34929" x="7264400" y="2368550"/>
          <p14:tracePt t="34931" x="7248525" y="2376488"/>
          <p14:tracePt t="34933" x="7232650" y="2376488"/>
          <p14:tracePt t="34935" x="7224713" y="2376488"/>
          <p14:tracePt t="34937" x="7200900" y="2376488"/>
          <p14:tracePt t="34939" x="7185025" y="2384425"/>
          <p14:tracePt t="34941" x="7177088" y="2384425"/>
          <p14:tracePt t="34943" x="7169150" y="2392363"/>
          <p14:tracePt t="34945" x="7145338" y="2400300"/>
          <p14:tracePt t="34947" x="7127875" y="2400300"/>
          <p14:tracePt t="34951" x="7112000" y="2408238"/>
          <p14:tracePt t="34953" x="7104063" y="2416175"/>
          <p14:tracePt t="34955" x="7096125" y="2416175"/>
          <p14:tracePt t="34957" x="7088188" y="2416175"/>
          <p14:tracePt t="34959" x="7088188" y="2424113"/>
          <p14:tracePt t="34961" x="7080250" y="2424113"/>
          <p14:tracePt t="34963" x="7072313" y="2432050"/>
          <p14:tracePt t="34965" x="7072313" y="2439988"/>
          <p14:tracePt t="34969" x="7064375" y="2439988"/>
          <p14:tracePt t="34971" x="7064375" y="2447925"/>
          <p14:tracePt t="34975" x="7064375" y="2455863"/>
          <p14:tracePt t="34981" x="7064375" y="2463800"/>
          <p14:tracePt t="34983" x="7064375" y="2471738"/>
          <p14:tracePt t="34989" x="7064375" y="2479675"/>
          <p14:tracePt t="34995" x="7072313" y="2487613"/>
          <p14:tracePt t="34999" x="7080250" y="2487613"/>
          <p14:tracePt t="35001" x="7080250" y="2495550"/>
          <p14:tracePt t="35003" x="7088188" y="2503488"/>
          <p14:tracePt t="35009" x="7104063" y="2511425"/>
          <p14:tracePt t="35015" x="7112000" y="2511425"/>
          <p14:tracePt t="35021" x="7119938" y="2519363"/>
          <p14:tracePt t="35027" x="7127875" y="2519363"/>
          <p14:tracePt t="35031" x="7135813" y="2519363"/>
          <p14:tracePt t="35047" x="7145338" y="2519363"/>
          <p14:tracePt t="35065" x="7153275" y="2519363"/>
          <p14:tracePt t="35079" x="7161213" y="2519363"/>
          <p14:tracePt t="35087" x="7169150" y="2519363"/>
          <p14:tracePt t="35108" x="7177088" y="2511425"/>
          <p14:tracePt t="35111" x="7177088" y="2503488"/>
          <p14:tracePt t="35115" x="7185025" y="2495550"/>
          <p14:tracePt t="35123" x="7185025" y="2487613"/>
          <p14:tracePt t="35129" x="7192963" y="2479675"/>
          <p14:tracePt t="35137" x="7192963" y="2471738"/>
          <p14:tracePt t="35139" x="7200900" y="2463800"/>
          <p14:tracePt t="35149" x="7200900" y="2455863"/>
          <p14:tracePt t="35163" x="7200900" y="2447925"/>
          <p14:tracePt t="35185" x="7192963" y="2439988"/>
          <p14:tracePt t="35199" x="7185025" y="2439988"/>
          <p14:tracePt t="35213" x="7177088" y="2439988"/>
          <p14:tracePt t="35293" x="7169150" y="2439988"/>
          <p14:tracePt t="35305" x="7161213" y="2439988"/>
          <p14:tracePt t="35311" x="7161213" y="2447925"/>
          <p14:tracePt t="35327" x="7161213" y="2455863"/>
          <p14:tracePt t="35339" x="7161213" y="2463800"/>
          <p14:tracePt t="35345" x="7161213" y="2471738"/>
          <p14:tracePt t="35355" x="7161213" y="2479675"/>
          <p14:tracePt t="35367" x="7161213" y="2487613"/>
          <p14:tracePt t="35379" x="7161213" y="2495550"/>
          <p14:tracePt t="35385" x="7161213" y="2503488"/>
          <p14:tracePt t="35399" x="7161213" y="2511425"/>
          <p14:tracePt t="35419" x="7161213" y="2519363"/>
          <p14:tracePt t="35435" x="7161213" y="2527300"/>
          <p14:tracePt t="35447" x="7161213" y="2535238"/>
          <p14:tracePt t="35477" x="7161213" y="2543175"/>
          <p14:tracePt t="35483" x="7161213" y="2551113"/>
          <p14:tracePt t="35491" x="7161213" y="2559050"/>
          <p14:tracePt t="35493" x="7161213" y="2566988"/>
          <p14:tracePt t="35499" x="7161213" y="2576513"/>
          <p14:tracePt t="35507" x="7169150" y="2584450"/>
          <p14:tracePt t="35513" x="7169150" y="2592388"/>
          <p14:tracePt t="35517" x="7177088" y="2600325"/>
          <p14:tracePt t="35523" x="7185025" y="2600325"/>
          <p14:tracePt t="35529" x="7192963" y="2608263"/>
          <p14:tracePt t="35533" x="7200900" y="2608263"/>
          <p14:tracePt t="35539" x="7208838" y="2608263"/>
          <p14:tracePt t="35541" x="7208838" y="2616200"/>
          <p14:tracePt t="35545" x="7216775" y="2616200"/>
          <p14:tracePt t="35553" x="7224713" y="2616200"/>
          <p14:tracePt t="35557" x="7232650" y="2624138"/>
          <p14:tracePt t="35565" x="7232650" y="2632075"/>
          <p14:tracePt t="35567" x="7240588" y="2632075"/>
          <p14:tracePt t="35573" x="7248525" y="2632075"/>
          <p14:tracePt t="35581" x="7256463" y="2632075"/>
          <p14:tracePt t="35583" x="7264400" y="2632075"/>
          <p14:tracePt t="35587" x="7264400" y="2640013"/>
          <p14:tracePt t="35589" x="7272338" y="2640013"/>
          <p14:tracePt t="35593" x="7280275" y="2640013"/>
          <p14:tracePt t="35597" x="7288213" y="2640013"/>
          <p14:tracePt t="35601" x="7296150" y="2640013"/>
          <p14:tracePt t="35603" x="7304088" y="2640013"/>
          <p14:tracePt t="35608" x="7312025" y="2640013"/>
          <p14:tracePt t="35613" x="7319963" y="2640013"/>
          <p14:tracePt t="35617" x="7327900" y="2647950"/>
          <p14:tracePt t="35619" x="7335838" y="2647950"/>
          <p14:tracePt t="35631" x="7343775" y="2647950"/>
          <p14:tracePt t="35693" x="7335838" y="2647950"/>
          <p14:tracePt t="35707" x="7327900" y="2647950"/>
          <p14:tracePt t="35725" x="7319963" y="2647950"/>
          <p14:tracePt t="35739" x="7312025" y="2647950"/>
          <p14:tracePt t="35741" x="7312025" y="2655888"/>
          <p14:tracePt t="35853" x="7304088" y="2655888"/>
          <p14:tracePt t="35860" x="7296150" y="2655888"/>
          <p14:tracePt t="35909" x="7288213" y="2655888"/>
          <p14:tracePt t="35935" x="7280275" y="2655888"/>
          <p14:tracePt t="35953" x="7272338" y="2655888"/>
          <p14:tracePt t="35955" x="7272338" y="2647950"/>
          <p14:tracePt t="35959" x="7272338" y="2640013"/>
          <p14:tracePt t="35963" x="7264400" y="2632075"/>
          <p14:tracePt t="35967" x="7264400" y="2624138"/>
          <p14:tracePt t="35969" x="7264400" y="2616200"/>
          <p14:tracePt t="35971" x="7256463" y="2608263"/>
          <p14:tracePt t="35973" x="7256463" y="2600325"/>
          <p14:tracePt t="35977" x="7256463" y="2592388"/>
          <p14:tracePt t="35981" x="7256463" y="2576513"/>
          <p14:tracePt t="35985" x="7256463" y="2566988"/>
          <p14:tracePt t="35987" x="7256463" y="2559050"/>
          <p14:tracePt t="35990" x="7256463" y="2551113"/>
          <p14:tracePt t="35991" x="7256463" y="2543175"/>
          <p14:tracePt t="35995" x="7256463" y="2527300"/>
          <p14:tracePt t="35999" x="7264400" y="2519363"/>
          <p14:tracePt t="36001" x="7264400" y="2511425"/>
          <p14:tracePt t="36003" x="7264400" y="2503488"/>
          <p14:tracePt t="36005" x="7272338" y="2495550"/>
          <p14:tracePt t="36007" x="7272338" y="2487613"/>
          <p14:tracePt t="36009" x="7280275" y="2479675"/>
          <p14:tracePt t="36013" x="7288213" y="2463800"/>
          <p14:tracePt t="36017" x="7296150" y="2455863"/>
          <p14:tracePt t="36019" x="7296150" y="2447925"/>
          <p14:tracePt t="36021" x="7312025" y="2439988"/>
          <p14:tracePt t="36023" x="7312025" y="2432050"/>
          <p14:tracePt t="36027" x="7319963" y="2416175"/>
          <p14:tracePt t="36029" x="7327900" y="2416175"/>
          <p14:tracePt t="36031" x="7335838" y="2408238"/>
          <p14:tracePt t="36033" x="7335838" y="2400300"/>
          <p14:tracePt t="36035" x="7351713" y="2392363"/>
          <p14:tracePt t="36037" x="7351713" y="2384425"/>
          <p14:tracePt t="36039" x="7359650" y="2376488"/>
          <p14:tracePt t="36041" x="7367588" y="2376488"/>
          <p14:tracePt t="36043" x="7375525" y="2368550"/>
          <p14:tracePt t="36045" x="7375525" y="2360613"/>
          <p14:tracePt t="36047" x="7391400" y="2352675"/>
          <p14:tracePt t="36051" x="7407275" y="2336800"/>
          <p14:tracePt t="36053" x="7415213" y="2328863"/>
          <p14:tracePt t="36055" x="7423150" y="2320925"/>
          <p14:tracePt t="36057" x="7431088" y="2320925"/>
          <p14:tracePt t="36059" x="7439025" y="2305050"/>
          <p14:tracePt t="36061" x="7446963" y="2305050"/>
          <p14:tracePt t="36063" x="7462838" y="2297113"/>
          <p14:tracePt t="36065" x="7470775" y="2289175"/>
          <p14:tracePt t="36067" x="7486650" y="2281238"/>
          <p14:tracePt t="36069" x="7486650" y="2273300"/>
          <p14:tracePt t="36071" x="7504113" y="2265363"/>
          <p14:tracePt t="36073" x="7504113" y="2257425"/>
          <p14:tracePt t="36075" x="7519988" y="2257425"/>
          <p14:tracePt t="36077" x="7527925" y="2249488"/>
          <p14:tracePt t="36079" x="7535863" y="2241550"/>
          <p14:tracePt t="36081" x="7543800" y="2241550"/>
          <p14:tracePt t="36083" x="7559675" y="2224088"/>
          <p14:tracePt t="36085" x="7567613" y="2224088"/>
          <p14:tracePt t="36094" x="7607300" y="2200275"/>
          <p14:tracePt t="36096" x="7615238" y="2192338"/>
          <p14:tracePt t="36097" x="7631113" y="2192338"/>
          <p14:tracePt t="36099" x="7646988" y="2176463"/>
          <p14:tracePt t="36101" x="7654925" y="2168525"/>
          <p14:tracePt t="36103" x="7670800" y="2168525"/>
          <p14:tracePt t="36105" x="7678738" y="2168525"/>
          <p14:tracePt t="36108" x="7686675" y="2160588"/>
          <p14:tracePt t="36109" x="7702550" y="2152650"/>
          <p14:tracePt t="36111" x="7710488" y="2152650"/>
          <p14:tracePt t="36113" x="7718425" y="2144713"/>
          <p14:tracePt t="36115" x="7742238" y="2136775"/>
          <p14:tracePt t="36117" x="7750175" y="2136775"/>
          <p14:tracePt t="36119" x="7758113" y="2128838"/>
          <p14:tracePt t="36121" x="7773988" y="2120900"/>
          <p14:tracePt t="36123" x="7789863" y="2120900"/>
          <p14:tracePt t="36125" x="7797800" y="2120900"/>
          <p14:tracePt t="36127" x="7813675" y="2112963"/>
          <p14:tracePt t="36129" x="7821613" y="2112963"/>
          <p14:tracePt t="36131" x="7829550" y="2105025"/>
          <p14:tracePt t="36133" x="7854950" y="2105025"/>
          <p14:tracePt t="36135" x="7870825" y="2105025"/>
          <p14:tracePt t="36137" x="7886700" y="2105025"/>
          <p14:tracePt t="36139" x="7902575" y="2097088"/>
          <p14:tracePt t="36141" x="7910513" y="2097088"/>
          <p14:tracePt t="36144" x="7926388" y="2097088"/>
          <p14:tracePt t="36145" x="7942263" y="2089150"/>
          <p14:tracePt t="36147" x="7966075" y="2089150"/>
          <p14:tracePt t="36149" x="7989888" y="2089150"/>
          <p14:tracePt t="36151" x="8005763" y="2081213"/>
          <p14:tracePt t="36153" x="8021638" y="2081213"/>
          <p14:tracePt t="36155" x="8037513" y="2081213"/>
          <p14:tracePt t="36158" x="8053388" y="2081213"/>
          <p14:tracePt t="36159" x="8069263" y="2081213"/>
          <p14:tracePt t="36161" x="8093075" y="2081213"/>
          <p14:tracePt t="36163" x="8101013" y="2081213"/>
          <p14:tracePt t="36165" x="8132763" y="2081213"/>
          <p14:tracePt t="36167" x="8148638" y="2081213"/>
          <p14:tracePt t="36169" x="8156575" y="2081213"/>
          <p14:tracePt t="36171" x="8172450" y="2081213"/>
          <p14:tracePt t="36173" x="8197850" y="2073275"/>
          <p14:tracePt t="36175" x="8205788" y="2073275"/>
          <p14:tracePt t="36177" x="8221663" y="2073275"/>
          <p14:tracePt t="36179" x="8237538" y="2073275"/>
          <p14:tracePt t="36181" x="8253413" y="2073275"/>
          <p14:tracePt t="36183" x="8269288" y="2073275"/>
          <p14:tracePt t="36185" x="8285163" y="2073275"/>
          <p14:tracePt t="36187" x="8293100" y="2073275"/>
          <p14:tracePt t="36189" x="8301038" y="2073275"/>
          <p14:tracePt t="36191" x="8316913" y="2073275"/>
          <p14:tracePt t="36193" x="8332788" y="2073275"/>
          <p14:tracePt t="36195" x="8340725" y="2073275"/>
          <p14:tracePt t="36197" x="8356600" y="2073275"/>
          <p14:tracePt t="36199" x="8364538" y="2073275"/>
          <p14:tracePt t="36201" x="8372475" y="2081213"/>
          <p14:tracePt t="36203" x="8380413" y="2081213"/>
          <p14:tracePt t="36206" x="8396288" y="2089150"/>
          <p14:tracePt t="36209" x="8404225" y="2089150"/>
          <p14:tracePt t="36211" x="8420100" y="2089150"/>
          <p14:tracePt t="36213" x="8428038" y="2097088"/>
          <p14:tracePt t="36215" x="8435975" y="2105025"/>
          <p14:tracePt t="36217" x="8443913" y="2105025"/>
          <p14:tracePt t="36219" x="8451850" y="2105025"/>
          <p14:tracePt t="36221" x="8459788" y="2112963"/>
          <p14:tracePt t="36226" x="8475663" y="2112963"/>
          <p14:tracePt t="36227" x="8475663" y="2120900"/>
          <p14:tracePt t="36229" x="8483600" y="2128838"/>
          <p14:tracePt t="36231" x="8491538" y="2128838"/>
          <p14:tracePt t="36233" x="8499475" y="2128838"/>
          <p14:tracePt t="36235" x="8499475" y="2136775"/>
          <p14:tracePt t="36237" x="8507413" y="2136775"/>
          <p14:tracePt t="36241" x="8507413" y="2144713"/>
          <p14:tracePt t="36243" x="8515350" y="2144713"/>
          <p14:tracePt t="36247" x="8523288" y="2152650"/>
          <p14:tracePt t="36251" x="8523288" y="2160588"/>
          <p14:tracePt t="36253" x="8531225" y="2160588"/>
          <p14:tracePt t="36259" x="8531225" y="2168525"/>
          <p14:tracePt t="36261" x="8540750" y="2168525"/>
          <p14:tracePt t="36271" x="8540750" y="2176463"/>
          <p14:tracePt t="36288" x="8548688" y="2176463"/>
          <p14:tracePt t="36343" x="8540750" y="2176463"/>
          <p14:tracePt t="36347" x="8531225" y="2168525"/>
          <p14:tracePt t="36349" x="8523288" y="2168525"/>
          <p14:tracePt t="36351" x="8515350" y="2168525"/>
          <p14:tracePt t="36353" x="8507413" y="2160588"/>
          <p14:tracePt t="36355" x="8499475" y="2152650"/>
          <p14:tracePt t="36358" x="8483600" y="2144713"/>
          <p14:tracePt t="36359" x="8483600" y="2136775"/>
          <p14:tracePt t="36361" x="8467725" y="2136775"/>
          <p14:tracePt t="36363" x="8451850" y="2128838"/>
          <p14:tracePt t="36365" x="8443913" y="2120900"/>
          <p14:tracePt t="36367" x="8435975" y="2120900"/>
          <p14:tracePt t="36369" x="8412163" y="2112963"/>
          <p14:tracePt t="36371" x="8396288" y="2097088"/>
          <p14:tracePt t="36373" x="8380413" y="2097088"/>
          <p14:tracePt t="36375" x="8364538" y="2089150"/>
          <p14:tracePt t="36377" x="8348663" y="2081213"/>
          <p14:tracePt t="36379" x="8332788" y="2073275"/>
          <p14:tracePt t="36381" x="8316913" y="2073275"/>
          <p14:tracePt t="36383" x="8308975" y="2065338"/>
          <p14:tracePt t="36385" x="8285163" y="2057400"/>
          <p14:tracePt t="36387" x="8261350" y="2049463"/>
          <p14:tracePt t="36389" x="8245475" y="2041525"/>
          <p14:tracePt t="36391" x="8237538" y="2033588"/>
          <p14:tracePt t="36393" x="8221663" y="2033588"/>
          <p14:tracePt t="36395" x="8197850" y="2033588"/>
          <p14:tracePt t="36397" x="8180388" y="2025650"/>
          <p14:tracePt t="36399" x="8172450" y="2017713"/>
          <p14:tracePt t="36401" x="8156575" y="2009775"/>
          <p14:tracePt t="36403" x="8132763" y="2009775"/>
          <p14:tracePt t="36406" x="8108950" y="2009775"/>
          <p14:tracePt t="36407" x="8093075" y="2001838"/>
          <p14:tracePt t="36409" x="8077200" y="2001838"/>
          <p14:tracePt t="36411" x="8061325" y="1993900"/>
          <p14:tracePt t="36413" x="8053388" y="1993900"/>
          <p14:tracePt t="36415" x="8029575" y="1985963"/>
          <p14:tracePt t="36417" x="8005763" y="1985963"/>
          <p14:tracePt t="36419" x="7981950" y="1985963"/>
          <p14:tracePt t="36421" x="7966075" y="1978025"/>
          <p14:tracePt t="36423" x="7950200" y="1978025"/>
          <p14:tracePt t="36425" x="7934325" y="1970088"/>
          <p14:tracePt t="36427" x="7918450" y="1970088"/>
          <p14:tracePt t="36429" x="7902575" y="1970088"/>
          <p14:tracePt t="36431" x="7878763" y="1962150"/>
          <p14:tracePt t="36433" x="7854950" y="1962150"/>
          <p14:tracePt t="36435" x="7821613" y="1962150"/>
          <p14:tracePt t="36437" x="7805738" y="1962150"/>
          <p14:tracePt t="36440" x="7789863" y="1962150"/>
          <p14:tracePt t="36441" x="7773988" y="1962150"/>
          <p14:tracePt t="36443" x="7750175" y="1954213"/>
          <p14:tracePt t="36446" x="7734300" y="1954213"/>
          <p14:tracePt t="36447" x="7710488" y="1946275"/>
          <p14:tracePt t="36449" x="7694613" y="1946275"/>
          <p14:tracePt t="36452" x="7662863" y="1946275"/>
          <p14:tracePt t="36453" x="7639050" y="1938338"/>
          <p14:tracePt t="36455" x="7623175" y="1938338"/>
          <p14:tracePt t="36457" x="7599363" y="1938338"/>
          <p14:tracePt t="36459" x="7583488" y="1938338"/>
          <p14:tracePt t="36461" x="7559675" y="1938338"/>
          <p14:tracePt t="36463" x="7535863" y="1938338"/>
          <p14:tracePt t="36465" x="7519988" y="1938338"/>
          <p14:tracePt t="36467" x="7478713" y="1930400"/>
          <p14:tracePt t="36469" x="7454900" y="1930400"/>
          <p14:tracePt t="36471" x="7439025" y="1930400"/>
          <p14:tracePt t="36473" x="7399338" y="1922463"/>
          <p14:tracePt t="36476" x="7383463" y="1922463"/>
          <p14:tracePt t="36478" x="7359650" y="1914525"/>
          <p14:tracePt t="36479" x="7335838" y="1914525"/>
          <p14:tracePt t="36481" x="7312025" y="1914525"/>
          <p14:tracePt t="36484" x="7272338" y="1906588"/>
          <p14:tracePt t="36485" x="7248525" y="1906588"/>
          <p14:tracePt t="36487" x="7224713" y="1906588"/>
          <p14:tracePt t="36490" x="7200900" y="1906588"/>
          <p14:tracePt t="36491" x="7177088" y="1906588"/>
          <p14:tracePt t="36493" x="7153275" y="1906588"/>
          <p14:tracePt t="36496" x="7127875" y="1906588"/>
          <p14:tracePt t="36497" x="7104063" y="1898650"/>
          <p14:tracePt t="36499" x="7064375" y="1898650"/>
          <p14:tracePt t="36502" x="7040563" y="1898650"/>
          <p14:tracePt t="36503" x="7016750" y="1898650"/>
          <p14:tracePt t="36505" x="6992938" y="1898650"/>
          <p14:tracePt t="36508" x="6969125" y="1898650"/>
          <p14:tracePt t="36509" x="6945313" y="1898650"/>
          <p14:tracePt t="36511" x="6921500" y="1898650"/>
          <p14:tracePt t="36514" x="6905625" y="1898650"/>
          <p14:tracePt t="36515" x="6873875" y="1898650"/>
          <p14:tracePt t="36517" x="6850063" y="1898650"/>
          <p14:tracePt t="36520" x="6842125" y="1898650"/>
          <p14:tracePt t="36522" x="6826250" y="1898650"/>
          <p14:tracePt t="36523" x="6810375" y="1898650"/>
          <p14:tracePt t="36525" x="6794500" y="1898650"/>
          <p14:tracePt t="36527" x="6777038" y="1898650"/>
          <p14:tracePt t="36529" x="6769100" y="1898650"/>
          <p14:tracePt t="36531" x="6745288" y="1906588"/>
          <p14:tracePt t="36533" x="6729413" y="1914525"/>
          <p14:tracePt t="36535" x="6721475" y="1914525"/>
          <p14:tracePt t="36537" x="6713538" y="1914525"/>
          <p14:tracePt t="36539" x="6697663" y="1922463"/>
          <p14:tracePt t="36541" x="6689725" y="1930400"/>
          <p14:tracePt t="36543" x="6681788" y="1930400"/>
          <p14:tracePt t="36545" x="6665913" y="1938338"/>
          <p14:tracePt t="36547" x="6657975" y="1946275"/>
          <p14:tracePt t="36549" x="6650038" y="1946275"/>
          <p14:tracePt t="36551" x="6634163" y="1954213"/>
          <p14:tracePt t="36553" x="6626225" y="1962150"/>
          <p14:tracePt t="36555" x="6618288" y="1962150"/>
          <p14:tracePt t="36557" x="6602413" y="1978025"/>
          <p14:tracePt t="36559" x="6594475" y="1985963"/>
          <p14:tracePt t="36561" x="6578600" y="1985963"/>
          <p14:tracePt t="36563" x="6562725" y="2001838"/>
          <p14:tracePt t="36565" x="6554788" y="2001838"/>
          <p14:tracePt t="36567" x="6538913" y="2017713"/>
          <p14:tracePt t="36569" x="6530975" y="2025650"/>
          <p14:tracePt t="36571" x="6523038" y="2025650"/>
          <p14:tracePt t="36573" x="6507163" y="2041525"/>
          <p14:tracePt t="36575" x="6491288" y="2041525"/>
          <p14:tracePt t="36577" x="6483350" y="2057400"/>
          <p14:tracePt t="36579" x="6459538" y="2065338"/>
          <p14:tracePt t="36581" x="6451600" y="2081213"/>
          <p14:tracePt t="36583" x="6442075" y="2081213"/>
          <p14:tracePt t="36585" x="6418263" y="2097088"/>
          <p14:tracePt t="36587" x="6410325" y="2105025"/>
          <p14:tracePt t="36589" x="6394450" y="2112963"/>
          <p14:tracePt t="36591" x="6378575" y="2120900"/>
          <p14:tracePt t="36594" x="6370638" y="2128838"/>
          <p14:tracePt t="36595" x="6346825" y="2152650"/>
          <p14:tracePt t="36597" x="6330950" y="2152650"/>
          <p14:tracePt t="36599" x="6315075" y="2168525"/>
          <p14:tracePt t="36601" x="6307138" y="2176463"/>
          <p14:tracePt t="36603" x="6291263" y="2184400"/>
          <p14:tracePt t="36605" x="6275388" y="2192338"/>
          <p14:tracePt t="36608" x="6267450" y="2200275"/>
          <p14:tracePt t="36609" x="6251575" y="2208213"/>
          <p14:tracePt t="36611" x="6227763" y="2224088"/>
          <p14:tracePt t="36613" x="6219825" y="2233613"/>
          <p14:tracePt t="36615" x="6203950" y="2241550"/>
          <p14:tracePt t="36617" x="6196013" y="2249488"/>
          <p14:tracePt t="36619" x="6188075" y="2257425"/>
          <p14:tracePt t="36621" x="6180138" y="2265363"/>
          <p14:tracePt t="36623" x="6164263" y="2273300"/>
          <p14:tracePt t="36625" x="6164263" y="2281238"/>
          <p14:tracePt t="36627" x="6148388" y="2289175"/>
          <p14:tracePt t="36629" x="6140450" y="2297113"/>
          <p14:tracePt t="36633" x="6132513" y="2305050"/>
          <p14:tracePt t="36635" x="6132513" y="2312988"/>
          <p14:tracePt t="36637" x="6124575" y="2312988"/>
          <p14:tracePt t="36639" x="6116638" y="2320925"/>
          <p14:tracePt t="36643" x="6108700" y="2328863"/>
          <p14:tracePt t="36647" x="6108700" y="2336800"/>
          <p14:tracePt t="36651" x="6100763" y="2336800"/>
          <p14:tracePt t="36655" x="6100763" y="2344738"/>
          <p14:tracePt t="36659" x="6100763" y="2352675"/>
          <p14:tracePt t="36673" x="6100763" y="2360613"/>
          <p14:tracePt t="36679" x="6091238" y="2360613"/>
          <p14:tracePt t="36865" x="6100763" y="2360613"/>
          <p14:tracePt t="36871" x="6108700" y="2360613"/>
          <p14:tracePt t="36879" x="6116638" y="2360613"/>
          <p14:tracePt t="36881" x="6124575" y="2360613"/>
          <p14:tracePt t="36887" x="6132513" y="2360613"/>
          <p14:tracePt t="36893" x="6140450" y="2360613"/>
          <p14:tracePt t="36897" x="6148388" y="2360613"/>
          <p14:tracePt t="36899" x="6156325" y="2352675"/>
          <p14:tracePt t="36901" x="6164263" y="2352675"/>
          <p14:tracePt t="36905" x="6172200" y="2352675"/>
          <p14:tracePt t="36909" x="6188075" y="2352675"/>
          <p14:tracePt t="36913" x="6196013" y="2352675"/>
          <p14:tracePt t="36915" x="6219825" y="2352675"/>
          <p14:tracePt t="36917" x="6227763" y="2352675"/>
          <p14:tracePt t="36919" x="6235700" y="2352675"/>
          <p14:tracePt t="36921" x="6243638" y="2352675"/>
          <p14:tracePt t="36923" x="6267450" y="2352675"/>
          <p14:tracePt t="36925" x="6275388" y="2360613"/>
          <p14:tracePt t="36927" x="6291263" y="2368550"/>
          <p14:tracePt t="36929" x="6307138" y="2376488"/>
          <p14:tracePt t="36931" x="6338888" y="2384425"/>
          <p14:tracePt t="36933" x="6354763" y="2400300"/>
          <p14:tracePt t="36935" x="6370638" y="2408238"/>
          <p14:tracePt t="36937" x="6386513" y="2424113"/>
          <p14:tracePt t="36939" x="6410325" y="2424113"/>
          <p14:tracePt t="36941" x="6426200" y="2439988"/>
          <p14:tracePt t="36943" x="6442075" y="2447925"/>
          <p14:tracePt t="36945" x="6467475" y="2463800"/>
          <p14:tracePt t="36947" x="6507163" y="2487613"/>
          <p14:tracePt t="36949" x="6523038" y="2495550"/>
          <p14:tracePt t="36951" x="6538913" y="2511425"/>
          <p14:tracePt t="36953" x="6570663" y="2519363"/>
          <p14:tracePt t="36955" x="6586538" y="2535238"/>
          <p14:tracePt t="36957" x="6602413" y="2543175"/>
          <p14:tracePt t="36959" x="6618288" y="2559050"/>
          <p14:tracePt t="36962" x="6642100" y="2566988"/>
          <p14:tracePt t="36964" x="6673850" y="2592388"/>
          <p14:tracePt t="36965" x="6689725" y="2600325"/>
          <p14:tracePt t="36967" x="6705600" y="2616200"/>
          <p14:tracePt t="36969" x="6721475" y="2624138"/>
          <p14:tracePt t="36971" x="6729413" y="2640013"/>
          <p14:tracePt t="36973" x="6745288" y="2647950"/>
          <p14:tracePt t="36976" x="6753225" y="2655888"/>
          <p14:tracePt t="36978" x="6761163" y="2663825"/>
          <p14:tracePt t="36979" x="6784975" y="2687638"/>
          <p14:tracePt t="36983" x="6802438" y="2703513"/>
          <p14:tracePt t="36987" x="6810375" y="2711450"/>
          <p14:tracePt t="36989" x="6810375" y="2719388"/>
          <p14:tracePt t="36991" x="6818313" y="2719388"/>
          <p14:tracePt t="36993" x="6826250" y="2735263"/>
          <p14:tracePt t="36997" x="6834188" y="2743200"/>
          <p14:tracePt t="37001" x="6834188" y="2751138"/>
          <p14:tracePt t="37003" x="6834188" y="2759075"/>
          <p14:tracePt t="37007" x="6842125" y="2767013"/>
          <p14:tracePt t="37013" x="6842125" y="2774950"/>
          <p14:tracePt t="37017" x="6842125" y="2782888"/>
          <p14:tracePt t="37021" x="6842125" y="2790825"/>
          <p14:tracePt t="37031" x="6842125" y="2798763"/>
          <p14:tracePt t="37043" x="6842125" y="2806700"/>
          <p14:tracePt t="37115" x="6842125" y="2814638"/>
          <p14:tracePt t="37121" x="6842125" y="2822575"/>
          <p14:tracePt t="37127" x="6842125" y="2830513"/>
          <p14:tracePt t="37135" x="6842125" y="2838450"/>
          <p14:tracePt t="37143" x="6842125" y="2846388"/>
          <p14:tracePt t="37149" x="6842125" y="2854325"/>
          <p14:tracePt t="37159" x="6842125" y="2862263"/>
          <p14:tracePt t="37173" x="6842125" y="2870200"/>
          <p14:tracePt t="37187" x="6842125" y="2878138"/>
          <p14:tracePt t="37201" x="6842125" y="2886075"/>
          <p14:tracePt t="37212" x="6842125" y="2894013"/>
          <p14:tracePt t="37221" x="6842125" y="2901950"/>
          <p14:tracePt t="37231" x="6842125" y="2909888"/>
          <p14:tracePt t="37240" x="6850063" y="2909888"/>
          <p14:tracePt t="37241" x="6850063" y="2919413"/>
          <p14:tracePt t="37245" x="6850063" y="2927350"/>
          <p14:tracePt t="37255" x="6858000" y="2927350"/>
          <p14:tracePt t="37337" x="6865938" y="2927350"/>
          <p14:tracePt t="37345" x="6865938" y="2919413"/>
          <p14:tracePt t="37353" x="6865938" y="2909888"/>
          <p14:tracePt t="37359" x="6865938" y="2901950"/>
          <p14:tracePt t="37363" x="6865938" y="2894013"/>
          <p14:tracePt t="37365" x="6865938" y="2886075"/>
          <p14:tracePt t="37375" x="6865938" y="2878138"/>
          <p14:tracePt t="37377" x="6858000" y="2878138"/>
          <p14:tracePt t="37391" x="6850063" y="2870200"/>
          <p14:tracePt t="38580" x="6858000" y="2870200"/>
          <p14:tracePt t="38583" x="6865938" y="2870200"/>
          <p14:tracePt t="38585" x="6873875" y="2870200"/>
          <p14:tracePt t="38589" x="6889750" y="2870200"/>
          <p14:tracePt t="38591" x="6905625" y="2870200"/>
          <p14:tracePt t="38595" x="6921500" y="2870200"/>
          <p14:tracePt t="38597" x="6929438" y="2870200"/>
          <p14:tracePt t="38599" x="6937375" y="2870200"/>
          <p14:tracePt t="38601" x="6945313" y="2870200"/>
          <p14:tracePt t="38603" x="6961188" y="2870200"/>
          <p14:tracePt t="38608" x="6977063" y="2870200"/>
          <p14:tracePt t="38609" x="6985000" y="2870200"/>
          <p14:tracePt t="38612" x="7000875" y="2870200"/>
          <p14:tracePt t="38615" x="7008813" y="2870200"/>
          <p14:tracePt t="38617" x="7024688" y="2870200"/>
          <p14:tracePt t="38622" x="7040563" y="2870200"/>
          <p14:tracePt t="38623" x="7048500" y="2870200"/>
          <p14:tracePt t="38625" x="7056438" y="2870200"/>
          <p14:tracePt t="38627" x="7064375" y="2870200"/>
          <p14:tracePt t="38629" x="7080250" y="2870200"/>
          <p14:tracePt t="38631" x="7088188" y="2870200"/>
          <p14:tracePt t="38633" x="7096125" y="2870200"/>
          <p14:tracePt t="38635" x="7104063" y="2870200"/>
          <p14:tracePt t="38638" x="7112000" y="2870200"/>
          <p14:tracePt t="38639" x="7127875" y="2870200"/>
          <p14:tracePt t="38642" x="7135813" y="2870200"/>
          <p14:tracePt t="38643" x="7161213" y="2878138"/>
          <p14:tracePt t="38646" x="7169150" y="2878138"/>
          <p14:tracePt t="38647" x="7177088" y="2878138"/>
          <p14:tracePt t="38649" x="7185025" y="2878138"/>
          <p14:tracePt t="38651" x="7200900" y="2878138"/>
          <p14:tracePt t="38653" x="7208838" y="2878138"/>
          <p14:tracePt t="38655" x="7232650" y="2878138"/>
          <p14:tracePt t="38657" x="7240588" y="2878138"/>
          <p14:tracePt t="38659" x="7256463" y="2878138"/>
          <p14:tracePt t="38661" x="7264400" y="2878138"/>
          <p14:tracePt t="38663" x="7272338" y="2878138"/>
          <p14:tracePt t="38665" x="7280275" y="2878138"/>
          <p14:tracePt t="38667" x="7304088" y="2878138"/>
          <p14:tracePt t="38670" x="7312025" y="2878138"/>
          <p14:tracePt t="38671" x="7327900" y="2878138"/>
          <p14:tracePt t="38673" x="7343775" y="2878138"/>
          <p14:tracePt t="38675" x="7351713" y="2878138"/>
          <p14:tracePt t="38677" x="7367588" y="2878138"/>
          <p14:tracePt t="38679" x="7375525" y="2878138"/>
          <p14:tracePt t="38681" x="7383463" y="2878138"/>
          <p14:tracePt t="38684" x="7399338" y="2870200"/>
          <p14:tracePt t="38685" x="7415213" y="2870200"/>
          <p14:tracePt t="38687" x="7431088" y="2862263"/>
          <p14:tracePt t="38689" x="7439025" y="2862263"/>
          <p14:tracePt t="38691" x="7454900" y="2854325"/>
          <p14:tracePt t="38693" x="7462838" y="2846388"/>
          <p14:tracePt t="38695" x="7470775" y="2846388"/>
          <p14:tracePt t="38698" x="7486650" y="2846388"/>
          <p14:tracePt t="38699" x="7496175" y="2838450"/>
          <p14:tracePt t="38701" x="7504113" y="2830513"/>
          <p14:tracePt t="38703" x="7512050" y="2822575"/>
          <p14:tracePt t="38705" x="7527925" y="2814638"/>
          <p14:tracePt t="38707" x="7527925" y="2806700"/>
          <p14:tracePt t="38709" x="7535863" y="2798763"/>
          <p14:tracePt t="38713" x="7543800" y="2790825"/>
          <p14:tracePt t="38715" x="7543800" y="2782888"/>
          <p14:tracePt t="38717" x="7551738" y="2774950"/>
          <p14:tracePt t="38721" x="7559675" y="2767013"/>
          <p14:tracePt t="38726" x="7559675" y="2759075"/>
          <p14:tracePt t="38729" x="7559675" y="2751138"/>
          <p14:tracePt t="38731" x="7559675" y="2743200"/>
          <p14:tracePt t="38735" x="7559675" y="2735263"/>
          <p14:tracePt t="38740" x="7559675" y="2727325"/>
          <p14:tracePt t="38743" x="7559675" y="2719388"/>
          <p14:tracePt t="38745" x="7559675" y="2711450"/>
          <p14:tracePt t="38749" x="7559675" y="2703513"/>
          <p14:tracePt t="38753" x="7559675" y="2695575"/>
          <p14:tracePt t="38755" x="7559675" y="2687638"/>
          <p14:tracePt t="38757" x="7559675" y="2679700"/>
          <p14:tracePt t="38761" x="7559675" y="2671763"/>
          <p14:tracePt t="38765" x="7551738" y="2663825"/>
          <p14:tracePt t="38769" x="7551738" y="2647950"/>
          <p14:tracePt t="38773" x="7551738" y="2640013"/>
          <p14:tracePt t="38779" x="7551738" y="2632075"/>
          <p14:tracePt t="38783" x="7551738" y="2624138"/>
          <p14:tracePt t="38785" x="7551738" y="2616200"/>
          <p14:tracePt t="38793" x="7551738" y="2608263"/>
          <p14:tracePt t="38902" x="7559675" y="2608263"/>
          <p14:tracePt t="38914" x="7567613" y="2608263"/>
          <p14:tracePt t="38921" x="7567613" y="2616200"/>
          <p14:tracePt t="38937" x="7567613" y="2624138"/>
          <p14:tracePt t="38975" x="7575550" y="2624138"/>
          <p14:tracePt t="38981" x="7583488" y="2624138"/>
          <p14:tracePt t="38985" x="7591425" y="2624138"/>
          <p14:tracePt t="38991" x="7599363" y="2624138"/>
          <p14:tracePt t="38995" x="7607300" y="2624138"/>
          <p14:tracePt t="39001" x="7615238" y="2624138"/>
          <p14:tracePt t="39007" x="7623175" y="2624138"/>
          <p14:tracePt t="39220" x="7631113" y="2624138"/>
          <p14:tracePt t="39232" x="7639050" y="2624138"/>
          <p14:tracePt t="39245" x="7639050" y="2616200"/>
          <p14:tracePt t="39458" x="7646988" y="2616200"/>
          <p14:tracePt t="39461" x="7646988" y="2624138"/>
          <p14:tracePt t="39465" x="7654925" y="2632075"/>
          <p14:tracePt t="39471" x="7654925" y="2640013"/>
          <p14:tracePt t="39476" x="7662863" y="2647950"/>
          <p14:tracePt t="39477" x="7662863" y="2655888"/>
          <p14:tracePt t="39481" x="7662863" y="2663825"/>
          <p14:tracePt t="39483" x="7662863" y="2671763"/>
          <p14:tracePt t="39485" x="7670800" y="2679700"/>
          <p14:tracePt t="39487" x="7670800" y="2687638"/>
          <p14:tracePt t="39490" x="7678738" y="2695575"/>
          <p14:tracePt t="39491" x="7678738" y="2703513"/>
          <p14:tracePt t="39493" x="7678738" y="2711450"/>
          <p14:tracePt t="39495" x="7686675" y="2719388"/>
          <p14:tracePt t="39497" x="7694613" y="2743200"/>
          <p14:tracePt t="39499" x="7702550" y="2759075"/>
          <p14:tracePt t="39501" x="7710488" y="2767013"/>
          <p14:tracePt t="39503" x="7718425" y="2774950"/>
          <p14:tracePt t="39506" x="7718425" y="2798763"/>
          <p14:tracePt t="39507" x="7726363" y="2806700"/>
          <p14:tracePt t="39509" x="7734300" y="2822575"/>
          <p14:tracePt t="39512" x="7742238" y="2838450"/>
          <p14:tracePt t="39513" x="7758113" y="2862263"/>
          <p14:tracePt t="39515" x="7758113" y="2878138"/>
          <p14:tracePt t="39517" x="7773988" y="2886075"/>
          <p14:tracePt t="39520" x="7781925" y="2901950"/>
          <p14:tracePt t="39522" x="7781925" y="2909888"/>
          <p14:tracePt t="39524" x="7797800" y="2927350"/>
          <p14:tracePt t="39526" x="7797800" y="2943225"/>
          <p14:tracePt t="39527" x="7805738" y="2951163"/>
          <p14:tracePt t="39530" x="7821613" y="2967038"/>
          <p14:tracePt t="39532" x="7821613" y="2982913"/>
          <p14:tracePt t="39533" x="7829550" y="2990850"/>
          <p14:tracePt t="39535" x="7839075" y="2998788"/>
          <p14:tracePt t="39538" x="7839075" y="3006725"/>
          <p14:tracePt t="39539" x="7847013" y="3006725"/>
          <p14:tracePt t="39542" x="7847013" y="3014663"/>
          <p14:tracePt t="39544" x="7854950" y="3022600"/>
          <p14:tracePt t="39546" x="7862888" y="3030538"/>
          <p14:tracePt t="39550" x="7870825" y="3038475"/>
          <p14:tracePt t="39554" x="7870825" y="3046413"/>
          <p14:tracePt t="39560" x="7878763" y="3046413"/>
          <p14:tracePt t="39564" x="7878763" y="3054350"/>
          <p14:tracePt t="39724" x="7870825" y="3054350"/>
          <p14:tracePt t="40691" x="7870825" y="3046413"/>
          <p14:tracePt t="40699" x="7870825" y="3038475"/>
          <p14:tracePt t="40705" x="7862888" y="3038475"/>
          <p14:tracePt t="40721" x="7862888" y="3030538"/>
          <p14:tracePt t="40725" x="7854950" y="3030538"/>
          <p14:tracePt t="40771" x="7854950" y="3022600"/>
          <p14:tracePt t="40897" x="7854950" y="3014663"/>
          <p14:tracePt t="40901" x="7854950" y="3006725"/>
          <p14:tracePt t="40909" x="7854950" y="2998788"/>
          <p14:tracePt t="40915" x="7847013" y="2990850"/>
          <p14:tracePt t="40919" x="7847013" y="2982913"/>
          <p14:tracePt t="40921" x="7847013" y="2974975"/>
          <p14:tracePt t="40923" x="7847013" y="2967038"/>
          <p14:tracePt t="40927" x="7847013" y="2951163"/>
          <p14:tracePt t="40931" x="7847013" y="2943225"/>
          <p14:tracePt t="40933" x="7847013" y="2927350"/>
          <p14:tracePt t="40935" x="7847013" y="2909888"/>
          <p14:tracePt t="40937" x="7847013" y="2901950"/>
          <p14:tracePt t="40939" x="7847013" y="2886075"/>
          <p14:tracePt t="40941" x="7847013" y="2878138"/>
          <p14:tracePt t="40943" x="7847013" y="2854325"/>
          <p14:tracePt t="40945" x="7839075" y="2846388"/>
          <p14:tracePt t="40947" x="7839075" y="2830513"/>
          <p14:tracePt t="40949" x="7839075" y="2806700"/>
          <p14:tracePt t="40951" x="7839075" y="2798763"/>
          <p14:tracePt t="40953" x="7829550" y="2774950"/>
          <p14:tracePt t="40955" x="7829550" y="2759075"/>
          <p14:tracePt t="40957" x="7829550" y="2751138"/>
          <p14:tracePt t="40959" x="7821613" y="2735263"/>
          <p14:tracePt t="40961" x="7821613" y="2719388"/>
          <p14:tracePt t="40963" x="7821613" y="2703513"/>
          <p14:tracePt t="40965" x="7821613" y="2679700"/>
          <p14:tracePt t="40967" x="7813675" y="2655888"/>
          <p14:tracePt t="40969" x="7813675" y="2640013"/>
          <p14:tracePt t="40971" x="7805738" y="2632075"/>
          <p14:tracePt t="40973" x="7805738" y="2616200"/>
          <p14:tracePt t="40975" x="7805738" y="2592388"/>
          <p14:tracePt t="40977" x="7805738" y="2576513"/>
          <p14:tracePt t="40979" x="7797800" y="2566988"/>
          <p14:tracePt t="40981" x="7789863" y="2543175"/>
          <p14:tracePt t="40983" x="7789863" y="2527300"/>
          <p14:tracePt t="40985" x="7781925" y="2511425"/>
          <p14:tracePt t="40987" x="7781925" y="2495550"/>
          <p14:tracePt t="40989" x="7781925" y="2487613"/>
          <p14:tracePt t="40991" x="7773988" y="2479675"/>
          <p14:tracePt t="40993" x="7766050" y="2455863"/>
          <p14:tracePt t="40995" x="7766050" y="2447925"/>
          <p14:tracePt t="40997" x="7758113" y="2432050"/>
          <p14:tracePt t="40999" x="7758113" y="2424113"/>
          <p14:tracePt t="41001" x="7750175" y="2408238"/>
          <p14:tracePt t="41003" x="7742238" y="2392363"/>
          <p14:tracePt t="41005" x="7742238" y="2384425"/>
          <p14:tracePt t="41007" x="7742238" y="2368550"/>
          <p14:tracePt t="41009" x="7734300" y="2360613"/>
          <p14:tracePt t="41011" x="7726363" y="2352675"/>
          <p14:tracePt t="41013" x="7726363" y="2336800"/>
          <p14:tracePt t="41015" x="7718425" y="2328863"/>
          <p14:tracePt t="41017" x="7718425" y="2320925"/>
          <p14:tracePt t="41019" x="7710488" y="2305050"/>
          <p14:tracePt t="41023" x="7710488" y="2297113"/>
          <p14:tracePt t="41025" x="7702550" y="2281238"/>
          <p14:tracePt t="41029" x="7702550" y="2265363"/>
          <p14:tracePt t="41031" x="7694613" y="2257425"/>
          <p14:tracePt t="41033" x="7686675" y="2257425"/>
          <p14:tracePt t="41035" x="7686675" y="2249488"/>
          <p14:tracePt t="41037" x="7686675" y="2241550"/>
          <p14:tracePt t="41041" x="7686675" y="2233613"/>
          <p14:tracePt t="41045" x="7678738" y="2224088"/>
          <p14:tracePt t="41107" x="7670800" y="2224088"/>
          <p14:tracePt t="41109" x="7670800" y="2233613"/>
          <p14:tracePt t="41113" x="7670800" y="2241550"/>
          <p14:tracePt t="41115" x="7670800" y="2249488"/>
          <p14:tracePt t="41117" x="7670800" y="2257425"/>
          <p14:tracePt t="41121" x="7670800" y="2265363"/>
          <p14:tracePt t="41123" x="7662863" y="2273300"/>
          <p14:tracePt t="41125" x="7662863" y="2281238"/>
          <p14:tracePt t="41127" x="7662863" y="2297113"/>
          <p14:tracePt t="41131" x="7662863" y="2312988"/>
          <p14:tracePt t="41133" x="7662863" y="2320925"/>
          <p14:tracePt t="41137" x="7662863" y="2336800"/>
          <p14:tracePt t="41139" x="7662863" y="2344738"/>
          <p14:tracePt t="41143" x="7662863" y="2360613"/>
          <p14:tracePt t="41145" x="7662863" y="2376488"/>
          <p14:tracePt t="41149" x="7662863" y="2384425"/>
          <p14:tracePt t="41151" x="7662863" y="2400300"/>
          <p14:tracePt t="41155" x="7662863" y="2408238"/>
          <p14:tracePt t="41157" x="7662863" y="2416175"/>
          <p14:tracePt t="41159" x="7662863" y="2424113"/>
          <p14:tracePt t="41161" x="7662863" y="2439988"/>
          <p14:tracePt t="41165" x="7662863" y="2447925"/>
          <p14:tracePt t="41169" x="7662863" y="2455863"/>
          <p14:tracePt t="41171" x="7662863" y="2463800"/>
          <p14:tracePt t="41173" x="7662863" y="2471738"/>
          <p14:tracePt t="41177" x="7662863" y="2479675"/>
          <p14:tracePt t="41181" x="7662863" y="2487613"/>
          <p14:tracePt t="41187" x="7662863" y="2495550"/>
          <p14:tracePt t="41189" x="7662863" y="2503488"/>
          <p14:tracePt t="41197" x="7662863" y="2511425"/>
          <p14:tracePt t="41203" x="7670800" y="2511425"/>
          <p14:tracePt t="41371" x="7662863" y="2511425"/>
          <p14:tracePt t="41379" x="7662863" y="2519363"/>
          <p14:tracePt t="41381" x="7654925" y="2519363"/>
          <p14:tracePt t="41395" x="7646988" y="2519363"/>
          <p14:tracePt t="41403" x="7646988" y="2527300"/>
          <p14:tracePt t="41411" x="7639050" y="2527300"/>
          <p14:tracePt t="41413" x="7639050" y="2535238"/>
          <p14:tracePt t="41423" x="7631113" y="2543175"/>
          <p14:tracePt t="41429" x="7623175" y="2543175"/>
          <p14:tracePt t="41431" x="7623175" y="2551113"/>
          <p14:tracePt t="41437" x="7623175" y="2559050"/>
          <p14:tracePt t="41441" x="7615238" y="2566988"/>
          <p14:tracePt t="41447" x="7615238" y="2576513"/>
          <p14:tracePt t="41451" x="7615238" y="2584450"/>
          <p14:tracePt t="41455" x="7615238" y="2592388"/>
          <p14:tracePt t="41457" x="7607300" y="2592388"/>
          <p14:tracePt t="41459" x="7607300" y="2600325"/>
          <p14:tracePt t="41461" x="7607300" y="2608263"/>
          <p14:tracePt t="41465" x="7607300" y="2616200"/>
          <p14:tracePt t="41467" x="7607300" y="2624138"/>
          <p14:tracePt t="41469" x="7607300" y="2632075"/>
          <p14:tracePt t="41471" x="7599363" y="2640013"/>
          <p14:tracePt t="41475" x="7599363" y="2647950"/>
          <p14:tracePt t="41479" x="7599363" y="2655888"/>
          <p14:tracePt t="41481" x="7599363" y="2663825"/>
          <p14:tracePt t="41483" x="7599363" y="2671763"/>
          <p14:tracePt t="41485" x="7599363" y="2679700"/>
          <p14:tracePt t="41487" x="7599363" y="2687638"/>
          <p14:tracePt t="41491" x="7599363" y="2695575"/>
          <p14:tracePt t="41493" x="7599363" y="2703513"/>
          <p14:tracePt t="41495" x="7599363" y="2711450"/>
          <p14:tracePt t="41497" x="7599363" y="2719388"/>
          <p14:tracePt t="41501" x="7599363" y="2735263"/>
          <p14:tracePt t="41503" x="7607300" y="2735263"/>
          <p14:tracePt t="41505" x="7607300" y="2743200"/>
          <p14:tracePt t="41507" x="7607300" y="2751138"/>
          <p14:tracePt t="41511" x="7607300" y="2767013"/>
          <p14:tracePt t="41513" x="7615238" y="2774950"/>
          <p14:tracePt t="41515" x="7623175" y="2782888"/>
          <p14:tracePt t="41517" x="7623175" y="2790825"/>
          <p14:tracePt t="41519" x="7623175" y="2798763"/>
          <p14:tracePt t="41521" x="7631113" y="2806700"/>
          <p14:tracePt t="41523" x="7631113" y="2814638"/>
          <p14:tracePt t="41525" x="7631113" y="2822575"/>
          <p14:tracePt t="41527" x="7639050" y="2830513"/>
          <p14:tracePt t="41529" x="7646988" y="2838450"/>
          <p14:tracePt t="41531" x="7646988" y="2854325"/>
          <p14:tracePt t="41533" x="7654925" y="2854325"/>
          <p14:tracePt t="41535" x="7662863" y="2862263"/>
          <p14:tracePt t="41537" x="7662863" y="2878138"/>
          <p14:tracePt t="41539" x="7670800" y="2878138"/>
          <p14:tracePt t="41541" x="7670800" y="2894013"/>
          <p14:tracePt t="41543" x="7678738" y="2894013"/>
          <p14:tracePt t="41545" x="7686675" y="2901950"/>
          <p14:tracePt t="41547" x="7694613" y="2919413"/>
          <p14:tracePt t="41551" x="7702550" y="2935288"/>
          <p14:tracePt t="41553" x="7710488" y="2935288"/>
          <p14:tracePt t="41555" x="7718425" y="2943225"/>
          <p14:tracePt t="41557" x="7726363" y="2951163"/>
          <p14:tracePt t="41559" x="7726363" y="2959100"/>
          <p14:tracePt t="41561" x="7734300" y="2967038"/>
          <p14:tracePt t="41563" x="7742238" y="2974975"/>
          <p14:tracePt t="41565" x="7750175" y="2982913"/>
          <p14:tracePt t="41567" x="7758113" y="2982913"/>
          <p14:tracePt t="41569" x="7758113" y="2990850"/>
          <p14:tracePt t="41571" x="7773988" y="2998788"/>
          <p14:tracePt t="41575" x="7781925" y="3006725"/>
          <p14:tracePt t="41577" x="7789863" y="3014663"/>
          <p14:tracePt t="41579" x="7805738" y="3022600"/>
          <p14:tracePt t="41583" x="7813675" y="3030538"/>
          <p14:tracePt t="41587" x="7829550" y="3038475"/>
          <p14:tracePt t="41589" x="7829550" y="3046413"/>
          <p14:tracePt t="41591" x="7839075" y="3046413"/>
          <p14:tracePt t="41593" x="7847013" y="3062288"/>
          <p14:tracePt t="41595" x="7854950" y="3062288"/>
          <p14:tracePt t="41597" x="7870825" y="3070225"/>
          <p14:tracePt t="41601" x="7886700" y="3078163"/>
          <p14:tracePt t="41603" x="7894638" y="3094038"/>
          <p14:tracePt t="41605" x="7902575" y="3094038"/>
          <p14:tracePt t="41607" x="7918450" y="3101975"/>
          <p14:tracePt t="41609" x="7934325" y="3109913"/>
          <p14:tracePt t="41611" x="7942263" y="3117850"/>
          <p14:tracePt t="41613" x="7950200" y="3125788"/>
          <p14:tracePt t="41615" x="7966075" y="3133725"/>
          <p14:tracePt t="41617" x="7974013" y="3141663"/>
          <p14:tracePt t="41619" x="7989888" y="3141663"/>
          <p14:tracePt t="41621" x="7997825" y="3149600"/>
          <p14:tracePt t="41623" x="8013700" y="3165475"/>
          <p14:tracePt t="41625" x="8021638" y="3165475"/>
          <p14:tracePt t="41627" x="8045450" y="3181350"/>
          <p14:tracePt t="41629" x="8053388" y="3189288"/>
          <p14:tracePt t="41631" x="8077200" y="3197225"/>
          <p14:tracePt t="41633" x="8085138" y="3205163"/>
          <p14:tracePt t="41635" x="8093075" y="3205163"/>
          <p14:tracePt t="41637" x="8116888" y="3221038"/>
          <p14:tracePt t="41639" x="8132763" y="3228975"/>
          <p14:tracePt t="41641" x="8140700" y="3228975"/>
          <p14:tracePt t="41643" x="8164513" y="3244850"/>
          <p14:tracePt t="41645" x="8180388" y="3252788"/>
          <p14:tracePt t="41647" x="8197850" y="3252788"/>
          <p14:tracePt t="41649" x="8205788" y="3270250"/>
          <p14:tracePt t="41651" x="8221663" y="3270250"/>
          <p14:tracePt t="41653" x="8237538" y="3278188"/>
          <p14:tracePt t="41655" x="8245475" y="3286125"/>
          <p14:tracePt t="41657" x="8269288" y="3294063"/>
          <p14:tracePt t="41659" x="8285163" y="3294063"/>
          <p14:tracePt t="41661" x="8301038" y="3302000"/>
          <p14:tracePt t="41663" x="8308975" y="3309938"/>
          <p14:tracePt t="41665" x="8332788" y="3309938"/>
          <p14:tracePt t="41667" x="8340725" y="3317875"/>
          <p14:tracePt t="41669" x="8356600" y="3325813"/>
          <p14:tracePt t="41671" x="8364538" y="3333750"/>
          <p14:tracePt t="41673" x="8380413" y="3333750"/>
          <p14:tracePt t="41675" x="8404225" y="3333750"/>
          <p14:tracePt t="41677" x="8412163" y="3341688"/>
          <p14:tracePt t="41679" x="8428038" y="3349625"/>
          <p14:tracePt t="41681" x="8443913" y="3349625"/>
          <p14:tracePt t="41683" x="8451850" y="3349625"/>
          <p14:tracePt t="41685" x="8459788" y="3357563"/>
          <p14:tracePt t="41687" x="8475663" y="3357563"/>
          <p14:tracePt t="41689" x="8491538" y="3365500"/>
          <p14:tracePt t="41691" x="8507413" y="3365500"/>
          <p14:tracePt t="41693" x="8515350" y="3365500"/>
          <p14:tracePt t="41695" x="8531225" y="3373438"/>
          <p14:tracePt t="41697" x="8540750" y="3373438"/>
          <p14:tracePt t="41699" x="8548688" y="3373438"/>
          <p14:tracePt t="41701" x="8564563" y="3381375"/>
          <p14:tracePt t="41703" x="8572500" y="3381375"/>
          <p14:tracePt t="41705" x="8580438" y="3381375"/>
          <p14:tracePt t="41707" x="8596313" y="3389313"/>
          <p14:tracePt t="41709" x="8604250" y="3389313"/>
          <p14:tracePt t="41711" x="8612188" y="3389313"/>
          <p14:tracePt t="41713" x="8620125" y="3389313"/>
          <p14:tracePt t="41717" x="8628063" y="3389313"/>
          <p14:tracePt t="41719" x="8636000" y="3389313"/>
          <p14:tracePt t="41721" x="8643938" y="3389313"/>
          <p14:tracePt t="41725" x="8651875" y="3389313"/>
          <p14:tracePt t="41731" x="8659813" y="3389313"/>
          <p14:tracePt t="41741" x="8667750" y="3389313"/>
          <p14:tracePt t="41843" x="8667750" y="3397250"/>
          <p14:tracePt t="41855" x="8659813" y="3397250"/>
          <p14:tracePt t="41863" x="8651875" y="3397250"/>
          <p14:tracePt t="41867" x="8643938" y="3405188"/>
          <p14:tracePt t="41871" x="8636000" y="3405188"/>
          <p14:tracePt t="41875" x="8628063" y="3405188"/>
          <p14:tracePt t="41879" x="8620125" y="3405188"/>
          <p14:tracePt t="41883" x="8612188" y="3413125"/>
          <p14:tracePt t="41885" x="8604250" y="3413125"/>
          <p14:tracePt t="41887" x="8596313" y="3413125"/>
          <p14:tracePt t="41889" x="8588375" y="3421063"/>
          <p14:tracePt t="41891" x="8580438" y="3421063"/>
          <p14:tracePt t="41895" x="8572500" y="3421063"/>
          <p14:tracePt t="41897" x="8564563" y="3421063"/>
          <p14:tracePt t="41899" x="8556625" y="3421063"/>
          <p14:tracePt t="41901" x="8548688" y="3421063"/>
          <p14:tracePt t="41903" x="8540750" y="3429000"/>
          <p14:tracePt t="41905" x="8531225" y="3429000"/>
          <p14:tracePt t="41907" x="8523288" y="3429000"/>
          <p14:tracePt t="41909" x="8515350" y="3429000"/>
          <p14:tracePt t="41911" x="8507413" y="3429000"/>
          <p14:tracePt t="41913" x="8499475" y="3429000"/>
          <p14:tracePt t="41915" x="8491538" y="3436938"/>
          <p14:tracePt t="41917" x="8483600" y="3436938"/>
          <p14:tracePt t="41919" x="8475663" y="3444875"/>
          <p14:tracePt t="41921" x="8467725" y="3444875"/>
          <p14:tracePt t="41923" x="8459788" y="3444875"/>
          <p14:tracePt t="41927" x="8451850" y="3444875"/>
          <p14:tracePt t="41929" x="8443913" y="3452813"/>
          <p14:tracePt t="41931" x="8435975" y="3452813"/>
          <p14:tracePt t="41935" x="8428038" y="3452813"/>
          <p14:tracePt t="41937" x="8428038" y="3460750"/>
          <p14:tracePt t="41939" x="8420100" y="3460750"/>
          <p14:tracePt t="41943" x="8412163" y="3460750"/>
          <p14:tracePt t="41945" x="8404225" y="3468688"/>
          <p14:tracePt t="41949" x="8396288" y="3476625"/>
          <p14:tracePt t="41955" x="8388350" y="3484563"/>
          <p14:tracePt t="41959" x="8380413" y="3484563"/>
          <p14:tracePt t="41961" x="8372475" y="3484563"/>
          <p14:tracePt t="41965" x="8372475" y="3492500"/>
          <p14:tracePt t="41967" x="8364538" y="3492500"/>
          <p14:tracePt t="41975" x="8356600" y="3500438"/>
          <p14:tracePt t="41985" x="8348663" y="3500438"/>
          <p14:tracePt t="41989" x="8348663" y="3508375"/>
          <p14:tracePt t="41997" x="8340725" y="3508375"/>
          <p14:tracePt t="42019" x="8340725" y="3516313"/>
          <p14:tracePt t="42091" x="8332788" y="3516313"/>
          <p14:tracePt t="42097" x="8324850" y="3516313"/>
          <p14:tracePt t="42099" x="8324850" y="3508375"/>
          <p14:tracePt t="42105" x="8316913" y="3508375"/>
          <p14:tracePt t="42107" x="8308975" y="3508375"/>
          <p14:tracePt t="42109" x="8308975" y="3500438"/>
          <p14:tracePt t="42111" x="8301038" y="3500438"/>
          <p14:tracePt t="42115" x="8293100" y="3500438"/>
          <p14:tracePt t="42117" x="8293100" y="3492500"/>
          <p14:tracePt t="42119" x="8285163" y="3492500"/>
          <p14:tracePt t="42121" x="8277225" y="3492500"/>
          <p14:tracePt t="42125" x="8269288" y="3492500"/>
          <p14:tracePt t="42127" x="8253413" y="3484563"/>
          <p14:tracePt t="42131" x="8245475" y="3476625"/>
          <p14:tracePt t="42133" x="8237538" y="3476625"/>
          <p14:tracePt t="42135" x="8229600" y="3476625"/>
          <p14:tracePt t="42137" x="8221663" y="3476625"/>
          <p14:tracePt t="42139" x="8221663" y="3468688"/>
          <p14:tracePt t="42141" x="8213725" y="3468688"/>
          <p14:tracePt t="42143" x="8197850" y="3468688"/>
          <p14:tracePt t="42147" x="8189913" y="3460750"/>
          <p14:tracePt t="42149" x="8180388" y="3460750"/>
          <p14:tracePt t="42151" x="8172450" y="3452813"/>
          <p14:tracePt t="42153" x="8164513" y="3452813"/>
          <p14:tracePt t="42155" x="8156575" y="3452813"/>
          <p14:tracePt t="42159" x="8148638" y="3444875"/>
          <p14:tracePt t="42161" x="8140700" y="3444875"/>
          <p14:tracePt t="42163" x="8132763" y="3444875"/>
          <p14:tracePt t="42165" x="8132763" y="3436938"/>
          <p14:tracePt t="42167" x="8124825" y="3436938"/>
          <p14:tracePt t="42171" x="8116888" y="3429000"/>
          <p14:tracePt t="42175" x="8108950" y="3421063"/>
          <p14:tracePt t="42177" x="8101013" y="3421063"/>
          <p14:tracePt t="42181" x="8093075" y="3421063"/>
          <p14:tracePt t="42183" x="8093075" y="3413125"/>
          <p14:tracePt t="42187" x="8085138" y="3413125"/>
          <p14:tracePt t="42193" x="8085138" y="3405188"/>
          <p14:tracePt t="42197" x="8077200" y="3405188"/>
          <p14:tracePt t="42203" x="8069263" y="3397250"/>
          <p14:tracePt t="42209" x="8069263" y="3389313"/>
          <p14:tracePt t="42215" x="8061325" y="3389313"/>
          <p14:tracePt t="42217" x="8061325" y="3381375"/>
          <p14:tracePt t="42225" x="8061325" y="3373438"/>
          <p14:tracePt t="42229" x="8053388" y="3373438"/>
          <p14:tracePt t="42233" x="8053388" y="3365500"/>
          <p14:tracePt t="42237" x="8053388" y="3357563"/>
          <p14:tracePt t="42243" x="8045450" y="3349625"/>
          <p14:tracePt t="42253" x="8045450" y="3341688"/>
          <p14:tracePt t="42257" x="8037513" y="3341688"/>
          <p14:tracePt t="42263" x="8037513" y="3333750"/>
          <p14:tracePt t="42267" x="8029575" y="3333750"/>
          <p14:tracePt t="42271" x="8029575" y="3325813"/>
          <p14:tracePt t="42283" x="8029575" y="3317875"/>
          <p14:tracePt t="42301" x="8021638" y="3317875"/>
          <p14:tracePt t="42303" x="8021638" y="3309938"/>
          <p14:tracePt t="42317" x="8021638" y="3302000"/>
          <p14:tracePt t="42319" x="8013700" y="3302000"/>
          <p14:tracePt t="42327" x="8005763" y="3294063"/>
          <p14:tracePt t="42331" x="8005763" y="3286125"/>
          <p14:tracePt t="42333" x="7997825" y="3286125"/>
          <p14:tracePt t="42337" x="7997825" y="3278188"/>
          <p14:tracePt t="42339" x="7989888" y="3278188"/>
          <p14:tracePt t="42343" x="7989888" y="3270250"/>
          <p14:tracePt t="42349" x="7981950" y="3262313"/>
          <p14:tracePt t="42353" x="7981950" y="3252788"/>
          <p14:tracePt t="42357" x="7981950" y="3244850"/>
          <p14:tracePt t="42359" x="7974013" y="3244850"/>
          <p14:tracePt t="42363" x="7974013" y="3236913"/>
          <p14:tracePt t="42367" x="7966075" y="3236913"/>
          <p14:tracePt t="42369" x="7966075" y="3221038"/>
          <p14:tracePt t="42373" x="7966075" y="3213100"/>
          <p14:tracePt t="42379" x="7958138" y="3205163"/>
          <p14:tracePt t="42381" x="7958138" y="3197225"/>
          <p14:tracePt t="42385" x="7958138" y="3189288"/>
          <p14:tracePt t="42389" x="7958138" y="3181350"/>
          <p14:tracePt t="42391" x="7950200" y="3181350"/>
          <p14:tracePt t="42395" x="7950200" y="3173413"/>
          <p14:tracePt t="44263" x="7950200" y="3181350"/>
          <p14:tracePt t="44265" x="7958138" y="3181350"/>
          <p14:tracePt t="44269" x="7966075" y="3189288"/>
          <p14:tracePt t="44271" x="7974013" y="3197225"/>
          <p14:tracePt t="44273" x="7981950" y="3205163"/>
          <p14:tracePt t="44275" x="7989888" y="3213100"/>
          <p14:tracePt t="44277" x="7997825" y="3221038"/>
          <p14:tracePt t="44279" x="8005763" y="3221038"/>
          <p14:tracePt t="44281" x="8013700" y="3228975"/>
          <p14:tracePt t="44283" x="8021638" y="3236913"/>
          <p14:tracePt t="44285" x="8029575" y="3244850"/>
          <p14:tracePt t="44287" x="8045450" y="3252788"/>
          <p14:tracePt t="44289" x="8061325" y="3262313"/>
          <p14:tracePt t="44291" x="8069263" y="3270250"/>
          <p14:tracePt t="44293" x="8077200" y="3270250"/>
          <p14:tracePt t="44295" x="8093075" y="3278188"/>
          <p14:tracePt t="44297" x="8101013" y="3286125"/>
          <p14:tracePt t="44299" x="8116888" y="3294063"/>
          <p14:tracePt t="44301" x="8132763" y="3302000"/>
          <p14:tracePt t="44303" x="8148638" y="3309938"/>
          <p14:tracePt t="44305" x="8164513" y="3309938"/>
          <p14:tracePt t="44307" x="8180388" y="3317875"/>
          <p14:tracePt t="44309" x="8197850" y="3325813"/>
          <p14:tracePt t="44311" x="8205788" y="3325813"/>
          <p14:tracePt t="44313" x="8221663" y="3325813"/>
          <p14:tracePt t="44315" x="8237538" y="3333750"/>
          <p14:tracePt t="44317" x="8253413" y="3341688"/>
          <p14:tracePt t="44319" x="8277225" y="3349625"/>
          <p14:tracePt t="44321" x="8293100" y="3349625"/>
          <p14:tracePt t="44323" x="8308975" y="3349625"/>
          <p14:tracePt t="44325" x="8324850" y="3349625"/>
          <p14:tracePt t="44327" x="8348663" y="3357563"/>
          <p14:tracePt t="44329" x="8372475" y="3357563"/>
          <p14:tracePt t="44331" x="8396288" y="3357563"/>
          <p14:tracePt t="44333" x="8412163" y="3365500"/>
          <p14:tracePt t="44335" x="8451850" y="3365500"/>
          <p14:tracePt t="44337" x="8475663" y="3365500"/>
          <p14:tracePt t="44339" x="8499475" y="3373438"/>
          <p14:tracePt t="44341" x="8523288" y="3373438"/>
          <p14:tracePt t="44344" x="8556625" y="3373438"/>
          <p14:tracePt t="44345" x="8580438" y="3373438"/>
          <p14:tracePt t="44347" x="8612188" y="3373438"/>
          <p14:tracePt t="44349" x="8643938" y="3373438"/>
          <p14:tracePt t="44351" x="8707438" y="3381375"/>
          <p14:tracePt t="44353" x="8739188" y="3381375"/>
          <p14:tracePt t="44355" x="8770938" y="3381375"/>
          <p14:tracePt t="44358" x="8810625" y="3381375"/>
          <p14:tracePt t="44359" x="8850313" y="3381375"/>
          <p14:tracePt t="44361" x="8883650" y="3381375"/>
          <p14:tracePt t="44363" x="8931275" y="3389313"/>
          <p14:tracePt t="44365" x="8970963" y="3389313"/>
          <p14:tracePt t="44367" x="9034463" y="3397250"/>
          <p14:tracePt t="44369" x="9082088" y="3397250"/>
          <p14:tracePt t="44371" x="9113838" y="3405188"/>
          <p14:tracePt t="44373" x="9161463" y="3405188"/>
          <p14:tracePt t="44375" x="9193213" y="3413125"/>
          <p14:tracePt t="44377" x="9234488" y="3413125"/>
          <p14:tracePt t="44379" x="9274175" y="3421063"/>
          <p14:tracePt t="44381" x="9305925" y="3421063"/>
          <p14:tracePt t="44383" x="9337675" y="3429000"/>
          <p14:tracePt t="44385" x="9393238" y="3429000"/>
          <p14:tracePt t="44387" x="9424988" y="3429000"/>
          <p14:tracePt t="44389" x="9448800" y="3429000"/>
          <p14:tracePt t="44391" x="9472613" y="3429000"/>
          <p14:tracePt t="44393" x="9496425" y="3429000"/>
          <p14:tracePt t="44395" x="9520238" y="3429000"/>
          <p14:tracePt t="44397" x="9544050" y="3429000"/>
          <p14:tracePt t="44399" x="9567863" y="3429000"/>
          <p14:tracePt t="44401" x="9601200" y="3429000"/>
          <p14:tracePt t="44403" x="9617075" y="3429000"/>
          <p14:tracePt t="44405" x="9640888" y="3429000"/>
          <p14:tracePt t="44407" x="9656763" y="3421063"/>
          <p14:tracePt t="44409" x="9680575" y="3421063"/>
          <p14:tracePt t="44411" x="9696450" y="3421063"/>
          <p14:tracePt t="44413" x="9712325" y="3421063"/>
          <p14:tracePt t="44415" x="9728200" y="3413125"/>
          <p14:tracePt t="44417" x="9759950" y="3405188"/>
          <p14:tracePt t="44419" x="9775825" y="3397250"/>
          <p14:tracePt t="44421" x="9799638" y="3397250"/>
          <p14:tracePt t="44423" x="9815513" y="3389313"/>
          <p14:tracePt t="44425" x="9831388" y="3381375"/>
          <p14:tracePt t="44427" x="9847263" y="3381375"/>
          <p14:tracePt t="44429" x="9863138" y="3373438"/>
          <p14:tracePt t="44431" x="9886950" y="3373438"/>
          <p14:tracePt t="44433" x="9926638" y="3357563"/>
          <p14:tracePt t="44435" x="9944100" y="3349625"/>
          <p14:tracePt t="44437" x="9967913" y="3349625"/>
          <p14:tracePt t="44439" x="9983788" y="3341688"/>
          <p14:tracePt t="44441" x="10007600" y="3333750"/>
          <p14:tracePt t="44443" x="10031413" y="3325813"/>
          <p14:tracePt t="44445" x="10055225" y="3317875"/>
          <p14:tracePt t="44447" x="10079038" y="3317875"/>
          <p14:tracePt t="44449" x="10126663" y="3302000"/>
          <p14:tracePt t="44451" x="10150475" y="3294063"/>
          <p14:tracePt t="44453" x="10174288" y="3286125"/>
          <p14:tracePt t="44455" x="10198100" y="3278188"/>
          <p14:tracePt t="44457" x="10221913" y="3278188"/>
          <p14:tracePt t="44459" x="10245725" y="3262313"/>
          <p14:tracePt t="44462" x="10269538" y="3252788"/>
          <p14:tracePt t="44463" x="10310813" y="3244850"/>
          <p14:tracePt t="44465" x="10350500" y="3228975"/>
          <p14:tracePt t="44467" x="10382250" y="3221038"/>
          <p14:tracePt t="44469" x="10406063" y="3213100"/>
          <p14:tracePt t="44471" x="10429875" y="3197225"/>
          <p14:tracePt t="44473" x="10453688" y="3189288"/>
          <p14:tracePt t="44476" x="10485438" y="3181350"/>
          <p14:tracePt t="44477" x="10517188" y="3173413"/>
          <p14:tracePt t="44479" x="10541000" y="3165475"/>
          <p14:tracePt t="44481" x="10588625" y="3141663"/>
          <p14:tracePt t="44483" x="10612438" y="3133725"/>
          <p14:tracePt t="44485" x="10629900" y="3125788"/>
          <p14:tracePt t="44487" x="10653713" y="3109913"/>
          <p14:tracePt t="44490" x="10677525" y="3109913"/>
          <p14:tracePt t="44491" x="10709275" y="3094038"/>
          <p14:tracePt t="44493" x="10733088" y="3078163"/>
          <p14:tracePt t="44495" x="10756900" y="3070225"/>
          <p14:tracePt t="44497" x="10804525" y="3046413"/>
          <p14:tracePt t="44499" x="10828338" y="3030538"/>
          <p14:tracePt t="44501" x="10852150" y="3022600"/>
          <p14:tracePt t="44503" x="10875963" y="3006725"/>
          <p14:tracePt t="44505" x="10899775" y="2982913"/>
          <p14:tracePt t="44507" x="10923588" y="2974975"/>
          <p14:tracePt t="44509" x="10947400" y="2951163"/>
          <p14:tracePt t="44511" x="10971213" y="2935288"/>
          <p14:tracePt t="44513" x="11012488" y="2901950"/>
          <p14:tracePt t="44515" x="11044238" y="2878138"/>
          <p14:tracePt t="44517" x="11068050" y="2862263"/>
          <p14:tracePt t="44519" x="11099800" y="2830513"/>
          <p14:tracePt t="44521" x="11123613" y="2814638"/>
          <p14:tracePt t="44523" x="11147425" y="2782888"/>
          <p14:tracePt t="44525" x="11179175" y="2751138"/>
          <p14:tracePt t="44527" x="11195050" y="2727325"/>
          <p14:tracePt t="44529" x="11242675" y="2679700"/>
          <p14:tracePt t="44531" x="11266488" y="2647950"/>
          <p14:tracePt t="44533" x="11290300" y="2616200"/>
          <p14:tracePt t="44535" x="11306175" y="2584450"/>
          <p14:tracePt t="44537" x="11331575" y="2559050"/>
          <p14:tracePt t="44539" x="11355388" y="2519363"/>
          <p14:tracePt t="44541" x="11363325" y="2495550"/>
          <p14:tracePt t="44543" x="11379200" y="2463800"/>
          <p14:tracePt t="44545" x="11403013" y="2408238"/>
          <p14:tracePt t="44547" x="11418888" y="2384425"/>
          <p14:tracePt t="44549" x="11426825" y="2360613"/>
          <p14:tracePt t="44551" x="11434763" y="2336800"/>
          <p14:tracePt t="44553" x="11442700" y="2312988"/>
          <p14:tracePt t="44555" x="11450638" y="2289175"/>
          <p14:tracePt t="44557" x="11450638" y="2265363"/>
          <p14:tracePt t="44559" x="11450638" y="2249488"/>
          <p14:tracePt t="44561" x="11458575" y="2208213"/>
          <p14:tracePt t="44563" x="11458575" y="2192338"/>
          <p14:tracePt t="44565" x="11458575" y="2176463"/>
          <p14:tracePt t="44567" x="11458575" y="2160588"/>
          <p14:tracePt t="44569" x="11458575" y="2136775"/>
          <p14:tracePt t="44571" x="11458575" y="2120900"/>
          <p14:tracePt t="44573" x="11458575" y="2105025"/>
          <p14:tracePt t="44575" x="11458575" y="2089150"/>
          <p14:tracePt t="44577" x="11458575" y="2065338"/>
          <p14:tracePt t="44579" x="11458575" y="2049463"/>
          <p14:tracePt t="44581" x="11458575" y="2033588"/>
          <p14:tracePt t="44583" x="11458575" y="2017713"/>
          <p14:tracePt t="44585" x="11458575" y="2001838"/>
          <p14:tracePt t="44587" x="11458575" y="1985963"/>
          <p14:tracePt t="44589" x="11458575" y="1970088"/>
          <p14:tracePt t="44591" x="11458575" y="1954213"/>
          <p14:tracePt t="44594" x="11458575" y="1930400"/>
          <p14:tracePt t="44595" x="11458575" y="1914525"/>
          <p14:tracePt t="44597" x="11458575" y="1890713"/>
          <p14:tracePt t="44599" x="11458575" y="1873250"/>
          <p14:tracePt t="44601" x="11458575" y="1849438"/>
          <p14:tracePt t="44603" x="11450638" y="1825625"/>
          <p14:tracePt t="44605" x="11450638" y="1801813"/>
          <p14:tracePt t="44608" x="11450638" y="1778000"/>
          <p14:tracePt t="44609" x="11450638" y="1746250"/>
          <p14:tracePt t="44611" x="11442700" y="1722438"/>
          <p14:tracePt t="44613" x="11442700" y="1698625"/>
          <p14:tracePt t="44615" x="11442700" y="1682750"/>
          <p14:tracePt t="44617" x="11434763" y="1658938"/>
          <p14:tracePt t="44619" x="11434763" y="1643063"/>
          <p14:tracePt t="44621" x="11426825" y="1619250"/>
          <p14:tracePt t="44623" x="11418888" y="1603375"/>
          <p14:tracePt t="44625" x="11410950" y="1563688"/>
          <p14:tracePt t="44627" x="11395075" y="1547813"/>
          <p14:tracePt t="44629" x="11387138" y="1530350"/>
          <p14:tracePt t="44631" x="11387138" y="1514475"/>
          <p14:tracePt t="44633" x="11371263" y="1498600"/>
          <p14:tracePt t="44635" x="11363325" y="1474788"/>
          <p14:tracePt t="44637" x="11355388" y="1458913"/>
          <p14:tracePt t="44639" x="11347450" y="1450975"/>
          <p14:tracePt t="44641" x="11331575" y="1427163"/>
          <p14:tracePt t="44643" x="11314113" y="1403350"/>
          <p14:tracePt t="44645" x="11298238" y="1387475"/>
          <p14:tracePt t="44647" x="11290300" y="1371600"/>
          <p14:tracePt t="44649" x="11274425" y="1355725"/>
          <p14:tracePt t="44651" x="11266488" y="1347788"/>
          <p14:tracePt t="44653" x="11250613" y="1331913"/>
          <p14:tracePt t="44655" x="11242675" y="1316038"/>
          <p14:tracePt t="44658" x="11226800" y="1300163"/>
          <p14:tracePt t="44659" x="11210925" y="1284288"/>
          <p14:tracePt t="44661" x="11202988" y="1268413"/>
          <p14:tracePt t="44663" x="11187113" y="1252538"/>
          <p14:tracePt t="44665" x="11179175" y="1236663"/>
          <p14:tracePt t="44667" x="11171238" y="1228725"/>
          <p14:tracePt t="44669" x="11163300" y="1220788"/>
          <p14:tracePt t="44671" x="11147425" y="1204913"/>
          <p14:tracePt t="44673" x="11139488" y="1195388"/>
          <p14:tracePt t="44675" x="11115675" y="1179513"/>
          <p14:tracePt t="44677" x="11115675" y="1163638"/>
          <p14:tracePt t="44679" x="11099800" y="1155700"/>
          <p14:tracePt t="44681" x="11091863" y="1139825"/>
          <p14:tracePt t="44683" x="11075988" y="1131888"/>
          <p14:tracePt t="44685" x="11068050" y="1123950"/>
          <p14:tracePt t="44687" x="11060113" y="1116013"/>
          <p14:tracePt t="44689" x="11044238" y="1100138"/>
          <p14:tracePt t="44691" x="11028363" y="1092200"/>
          <p14:tracePt t="44693" x="11020425" y="1084263"/>
          <p14:tracePt t="44695" x="11004550" y="1076325"/>
          <p14:tracePt t="44697" x="10996613" y="1060450"/>
          <p14:tracePt t="44699" x="10980738" y="1060450"/>
          <p14:tracePt t="44701" x="10963275" y="1052513"/>
          <p14:tracePt t="44703" x="10955338" y="1044575"/>
          <p14:tracePt t="44705" x="10939463" y="1036638"/>
          <p14:tracePt t="44707" x="10907713" y="1020763"/>
          <p14:tracePt t="44709" x="10891838" y="1012825"/>
          <p14:tracePt t="44712" x="10875963" y="1004888"/>
          <p14:tracePt t="44714" x="10860088" y="996950"/>
          <p14:tracePt t="44715" x="10844213" y="989013"/>
          <p14:tracePt t="44717" x="10820400" y="981075"/>
          <p14:tracePt t="44719" x="10804525" y="973138"/>
          <p14:tracePt t="44721" x="10788650" y="965200"/>
          <p14:tracePt t="44723" x="10756900" y="949325"/>
          <p14:tracePt t="44726" x="10733088" y="941388"/>
          <p14:tracePt t="44728" x="10717213" y="933450"/>
          <p14:tracePt t="44729" x="10693400" y="925513"/>
          <p14:tracePt t="44731" x="10677525" y="917575"/>
          <p14:tracePt t="44733" x="10661650" y="909638"/>
          <p14:tracePt t="44735" x="10637838" y="901700"/>
          <p14:tracePt t="44737" x="10612438" y="893763"/>
          <p14:tracePt t="44739" x="10580688" y="893763"/>
          <p14:tracePt t="44741" x="10564813" y="885825"/>
          <p14:tracePt t="44743" x="10548938" y="877888"/>
          <p14:tracePt t="44745" x="10533063" y="869950"/>
          <p14:tracePt t="44747" x="10517188" y="869950"/>
          <p14:tracePt t="44749" x="10493375" y="869950"/>
          <p14:tracePt t="44751" x="10477500" y="869950"/>
          <p14:tracePt t="44753" x="10461625" y="862013"/>
          <p14:tracePt t="44755" x="10429875" y="862013"/>
          <p14:tracePt t="44757" x="10421938" y="862013"/>
          <p14:tracePt t="44759" x="10406063" y="862013"/>
          <p14:tracePt t="44761" x="10390188" y="862013"/>
          <p14:tracePt t="44763" x="10366375" y="862013"/>
          <p14:tracePt t="44765" x="10350500" y="862013"/>
          <p14:tracePt t="44767" x="10334625" y="862013"/>
          <p14:tracePt t="44769" x="10326688" y="862013"/>
          <p14:tracePt t="44771" x="10294938" y="862013"/>
          <p14:tracePt t="44773" x="10279063" y="862013"/>
          <p14:tracePt t="44775" x="10261600" y="862013"/>
          <p14:tracePt t="44777" x="10237788" y="862013"/>
          <p14:tracePt t="44779" x="10221913" y="862013"/>
          <p14:tracePt t="44781" x="10206038" y="869950"/>
          <p14:tracePt t="44783" x="10190163" y="869950"/>
          <p14:tracePt t="44785" x="10174288" y="877888"/>
          <p14:tracePt t="44787" x="10142538" y="885825"/>
          <p14:tracePt t="44789" x="10118725" y="885825"/>
          <p14:tracePt t="44791" x="10094913" y="893763"/>
          <p14:tracePt t="44793" x="10079038" y="893763"/>
          <p14:tracePt t="44795" x="10063163" y="901700"/>
          <p14:tracePt t="44797" x="10047288" y="909638"/>
          <p14:tracePt t="44799" x="10031413" y="909638"/>
          <p14:tracePt t="44801" x="10015538" y="917575"/>
          <p14:tracePt t="44803" x="9991725" y="933450"/>
          <p14:tracePt t="44805" x="9983788" y="933450"/>
          <p14:tracePt t="44807" x="9967913" y="941388"/>
          <p14:tracePt t="44809" x="9959975" y="949325"/>
          <p14:tracePt t="44811" x="9952038" y="949325"/>
          <p14:tracePt t="44813" x="9926638" y="957263"/>
          <p14:tracePt t="44815" x="9918700" y="965200"/>
          <p14:tracePt t="44817" x="9910763" y="973138"/>
          <p14:tracePt t="44819" x="9886950" y="989013"/>
          <p14:tracePt t="44821" x="9879013" y="996950"/>
          <p14:tracePt t="44823" x="9871075" y="1004888"/>
          <p14:tracePt t="44825" x="9863138" y="1012825"/>
          <p14:tracePt t="44827" x="9855200" y="1020763"/>
          <p14:tracePt t="44829" x="9847263" y="1028700"/>
          <p14:tracePt t="44831" x="9839325" y="1036638"/>
          <p14:tracePt t="44833" x="9831388" y="1044575"/>
          <p14:tracePt t="44835" x="9815513" y="1060450"/>
          <p14:tracePt t="44837" x="9807575" y="1076325"/>
          <p14:tracePt t="44839" x="9799638" y="1084263"/>
          <p14:tracePt t="44841" x="9799638" y="1092200"/>
          <p14:tracePt t="44844" x="9799638" y="1100138"/>
          <p14:tracePt t="44846" x="9791700" y="1108075"/>
          <p14:tracePt t="44847" x="9783763" y="1123950"/>
          <p14:tracePt t="44849" x="9783763" y="1131888"/>
          <p14:tracePt t="44851" x="9783763" y="1147763"/>
          <p14:tracePt t="44853" x="9783763" y="1155700"/>
          <p14:tracePt t="44855" x="9783763" y="1163638"/>
          <p14:tracePt t="44858" x="9783763" y="1171575"/>
          <p14:tracePt t="44859" x="9783763" y="1179513"/>
          <p14:tracePt t="44861" x="9783763" y="1195388"/>
          <p14:tracePt t="44863" x="9783763" y="1204913"/>
          <p14:tracePt t="44865" x="9783763" y="1212850"/>
          <p14:tracePt t="44867" x="9783763" y="1228725"/>
          <p14:tracePt t="44869" x="9783763" y="1244600"/>
          <p14:tracePt t="44871" x="9783763" y="1252538"/>
          <p14:tracePt t="44873" x="9783763" y="1260475"/>
          <p14:tracePt t="44875" x="9783763" y="1276350"/>
          <p14:tracePt t="44877" x="9791700" y="1284288"/>
          <p14:tracePt t="44879" x="9791700" y="1292225"/>
          <p14:tracePt t="44881" x="9799638" y="1308100"/>
          <p14:tracePt t="44883" x="9799638" y="1331913"/>
          <p14:tracePt t="44885" x="9807575" y="1339850"/>
          <p14:tracePt t="44887" x="9815513" y="1347788"/>
          <p14:tracePt t="44889" x="9815513" y="1371600"/>
          <p14:tracePt t="44891" x="9823450" y="1379538"/>
          <p14:tracePt t="44893" x="9831388" y="1387475"/>
          <p14:tracePt t="44895" x="9839325" y="1403350"/>
          <p14:tracePt t="44897" x="9839325" y="1411288"/>
          <p14:tracePt t="44899" x="9855200" y="1427163"/>
          <p14:tracePt t="44901" x="9855200" y="1443038"/>
          <p14:tracePt t="44903" x="9863138" y="1450975"/>
          <p14:tracePt t="44905" x="9871075" y="1458913"/>
          <p14:tracePt t="44907" x="9871075" y="1474788"/>
          <p14:tracePt t="44909" x="9879013" y="1482725"/>
          <p14:tracePt t="44911" x="9886950" y="1490663"/>
          <p14:tracePt t="44913" x="9886950" y="1498600"/>
          <p14:tracePt t="44915" x="9902825" y="1506538"/>
          <p14:tracePt t="44917" x="9902825" y="1514475"/>
          <p14:tracePt t="44919" x="9910763" y="1514475"/>
          <p14:tracePt t="44921" x="9910763" y="1522413"/>
          <p14:tracePt t="44923" x="9926638" y="1530350"/>
          <p14:tracePt t="44927" x="9936163" y="1538288"/>
          <p14:tracePt t="44931" x="9952038" y="1538288"/>
          <p14:tracePt t="44935" x="9959975" y="1538288"/>
          <p14:tracePt t="44939" x="9975850" y="1547813"/>
          <p14:tracePt t="44943" x="9983788" y="1547813"/>
          <p14:tracePt t="44945" x="9991725" y="1547813"/>
          <p14:tracePt t="44947" x="9999663" y="1547813"/>
          <p14:tracePt t="44949" x="10007600" y="1547813"/>
          <p14:tracePt t="44951" x="10015538" y="1547813"/>
          <p14:tracePt t="44953" x="10023475" y="1547813"/>
          <p14:tracePt t="44955" x="10031413" y="1538288"/>
          <p14:tracePt t="44957" x="10039350" y="1538288"/>
          <p14:tracePt t="44959" x="10055225" y="1538288"/>
          <p14:tracePt t="44962" x="10063163" y="1530350"/>
          <p14:tracePt t="44963" x="10079038" y="1522413"/>
          <p14:tracePt t="44965" x="10086975" y="1514475"/>
          <p14:tracePt t="44967" x="10102850" y="1514475"/>
          <p14:tracePt t="44969" x="10110788" y="1506538"/>
          <p14:tracePt t="44971" x="10126663" y="1498600"/>
          <p14:tracePt t="44973" x="10142538" y="1490663"/>
          <p14:tracePt t="44976" x="10150475" y="1474788"/>
          <p14:tracePt t="44977" x="10166350" y="1474788"/>
          <p14:tracePt t="44979" x="10182225" y="1458913"/>
          <p14:tracePt t="44981" x="10190163" y="1450975"/>
          <p14:tracePt t="44983" x="10206038" y="1435100"/>
          <p14:tracePt t="44985" x="10221913" y="1435100"/>
          <p14:tracePt t="44987" x="10229850" y="1419225"/>
          <p14:tracePt t="44990" x="10245725" y="1411288"/>
          <p14:tracePt t="44991" x="10253663" y="1403350"/>
          <p14:tracePt t="44993" x="10269538" y="1395413"/>
          <p14:tracePt t="44995" x="10287000" y="1371600"/>
          <p14:tracePt t="44997" x="10294938" y="1363663"/>
          <p14:tracePt t="44999" x="10302875" y="1355725"/>
          <p14:tracePt t="45001" x="10310813" y="1339850"/>
          <p14:tracePt t="45003" x="10326688" y="1331913"/>
          <p14:tracePt t="45005" x="10326688" y="1316038"/>
          <p14:tracePt t="45007" x="10342563" y="1308100"/>
          <p14:tracePt t="45009" x="10350500" y="1300163"/>
          <p14:tracePt t="45011" x="10358438" y="1276350"/>
          <p14:tracePt t="45013" x="10366375" y="1268413"/>
          <p14:tracePt t="45015" x="10374313" y="1260475"/>
          <p14:tracePt t="45017" x="10374313" y="1244600"/>
          <p14:tracePt t="45019" x="10390188" y="1228725"/>
          <p14:tracePt t="45021" x="10390188" y="1220788"/>
          <p14:tracePt t="45023" x="10390188" y="1204913"/>
          <p14:tracePt t="45025" x="10398125" y="1195388"/>
          <p14:tracePt t="45027" x="10398125" y="1171575"/>
          <p14:tracePt t="45029" x="10406063" y="1163638"/>
          <p14:tracePt t="45031" x="10406063" y="1147763"/>
          <p14:tracePt t="45033" x="10406063" y="1139825"/>
          <p14:tracePt t="45035" x="10406063" y="1131888"/>
          <p14:tracePt t="45037" x="10406063" y="1123950"/>
          <p14:tracePt t="45039" x="10406063" y="1108075"/>
          <p14:tracePt t="45041" x="10406063" y="1100138"/>
          <p14:tracePt t="45043" x="10406063" y="1084263"/>
          <p14:tracePt t="45045" x="10398125" y="1068388"/>
          <p14:tracePt t="45047" x="10398125" y="1052513"/>
          <p14:tracePt t="45049" x="10390188" y="1044575"/>
          <p14:tracePt t="45051" x="10390188" y="1036638"/>
          <p14:tracePt t="45053" x="10382250" y="1020763"/>
          <p14:tracePt t="45057" x="10374313" y="1004888"/>
          <p14:tracePt t="45059" x="10358438" y="989013"/>
          <p14:tracePt t="45061" x="10350500" y="981075"/>
          <p14:tracePt t="45063" x="10342563" y="973138"/>
          <p14:tracePt t="45065" x="10334625" y="965200"/>
          <p14:tracePt t="45067" x="10326688" y="957263"/>
          <p14:tracePt t="45069" x="10318750" y="949325"/>
          <p14:tracePt t="45071" x="10310813" y="941388"/>
          <p14:tracePt t="45073" x="10302875" y="933450"/>
          <p14:tracePt t="45075" x="10279063" y="917575"/>
          <p14:tracePt t="45077" x="10269538" y="909638"/>
          <p14:tracePt t="45079" x="10253663" y="901700"/>
          <p14:tracePt t="45081" x="10245725" y="901700"/>
          <p14:tracePt t="45083" x="10237788" y="893763"/>
          <p14:tracePt t="45085" x="10221913" y="885825"/>
          <p14:tracePt t="45087" x="10213975" y="877888"/>
          <p14:tracePt t="45089" x="10198100" y="869950"/>
          <p14:tracePt t="45091" x="10182225" y="862013"/>
          <p14:tracePt t="45094" x="10158413" y="862013"/>
          <p14:tracePt t="45096" x="10150475" y="852488"/>
          <p14:tracePt t="45097" x="10134600" y="844550"/>
          <p14:tracePt t="45099" x="10126663" y="844550"/>
          <p14:tracePt t="45101" x="10102850" y="844550"/>
          <p14:tracePt t="45103" x="10094913" y="836613"/>
          <p14:tracePt t="45105" x="10079038" y="836613"/>
          <p14:tracePt t="45108" x="10055225" y="828675"/>
          <p14:tracePt t="45109" x="10039350" y="820738"/>
          <p14:tracePt t="45111" x="10023475" y="820738"/>
          <p14:tracePt t="45113" x="10007600" y="820738"/>
          <p14:tracePt t="45115" x="9991725" y="820738"/>
          <p14:tracePt t="45117" x="9983788" y="820738"/>
          <p14:tracePt t="45119" x="9959975" y="812800"/>
          <p14:tracePt t="45121" x="9952038" y="812800"/>
          <p14:tracePt t="45123" x="9918700" y="812800"/>
          <p14:tracePt t="45125" x="9910763" y="812800"/>
          <p14:tracePt t="45127" x="9894888" y="804863"/>
          <p14:tracePt t="45129" x="9879013" y="804863"/>
          <p14:tracePt t="45131" x="9871075" y="804863"/>
          <p14:tracePt t="45133" x="9855200" y="804863"/>
          <p14:tracePt t="45135" x="9847263" y="804863"/>
          <p14:tracePt t="45137" x="9831388" y="804863"/>
          <p14:tracePt t="45139" x="9815513" y="804863"/>
          <p14:tracePt t="45141" x="9807575" y="804863"/>
          <p14:tracePt t="45143" x="9799638" y="804863"/>
          <p14:tracePt t="45145" x="9783763" y="804863"/>
          <p14:tracePt t="45149" x="9775825" y="804863"/>
          <p14:tracePt t="45151" x="9759950" y="804863"/>
          <p14:tracePt t="45157" x="9752013" y="804863"/>
          <p14:tracePt t="45157" x="9744075" y="804863"/>
          <p14:tracePt t="45159" x="9736138" y="804863"/>
          <p14:tracePt t="45163" x="9728200" y="812800"/>
          <p14:tracePt t="45167" x="9728200" y="820738"/>
          <p14:tracePt t="45169" x="9720263" y="820738"/>
          <p14:tracePt t="45173" x="9720263" y="828675"/>
          <p14:tracePt t="45177" x="9712325" y="836613"/>
          <p14:tracePt t="45181" x="9712325" y="844550"/>
          <p14:tracePt t="45183" x="9704388" y="852488"/>
          <p14:tracePt t="45187" x="9704388" y="862013"/>
          <p14:tracePt t="45191" x="9704388" y="869950"/>
          <p14:tracePt t="45193" x="9704388" y="877888"/>
          <p14:tracePt t="45195" x="9704388" y="885825"/>
          <p14:tracePt t="45197" x="9704388" y="893763"/>
          <p14:tracePt t="45199" x="9704388" y="901700"/>
          <p14:tracePt t="45201" x="9704388" y="909638"/>
          <p14:tracePt t="45203" x="9704388" y="925513"/>
          <p14:tracePt t="45207" x="9704388" y="933450"/>
          <p14:tracePt t="45209" x="9704388" y="949325"/>
          <p14:tracePt t="45212" x="9704388" y="957263"/>
          <p14:tracePt t="45215" x="9704388" y="973138"/>
          <p14:tracePt t="45217" x="9712325" y="981075"/>
          <p14:tracePt t="45219" x="9720263" y="996950"/>
          <p14:tracePt t="45221" x="9720263" y="1012825"/>
          <p14:tracePt t="45223" x="9728200" y="1020763"/>
          <p14:tracePt t="45226" x="9736138" y="1028700"/>
          <p14:tracePt t="45227" x="9736138" y="1036638"/>
          <p14:tracePt t="45229" x="9744075" y="1044575"/>
          <p14:tracePt t="45231" x="9752013" y="1060450"/>
          <p14:tracePt t="45233" x="9759950" y="1060450"/>
          <p14:tracePt t="45235" x="9759950" y="1076325"/>
          <p14:tracePt t="45237" x="9775825" y="1084263"/>
          <p14:tracePt t="45239" x="9783763" y="1092200"/>
          <p14:tracePt t="45241" x="9783763" y="1108075"/>
          <p14:tracePt t="45243" x="9799638" y="1108075"/>
          <p14:tracePt t="45245" x="9799638" y="1123950"/>
          <p14:tracePt t="45247" x="9815513" y="1123950"/>
          <p14:tracePt t="45249" x="9815513" y="1131888"/>
          <p14:tracePt t="45251" x="9831388" y="1147763"/>
          <p14:tracePt t="45253" x="9839325" y="1155700"/>
          <p14:tracePt t="45255" x="9847263" y="1155700"/>
          <p14:tracePt t="45257" x="9863138" y="1163638"/>
          <p14:tracePt t="45259" x="9871075" y="1171575"/>
          <p14:tracePt t="45262" x="9879013" y="1179513"/>
          <p14:tracePt t="45263" x="9894888" y="1187450"/>
          <p14:tracePt t="45265" x="9902825" y="1187450"/>
          <p14:tracePt t="45267" x="9926638" y="1204913"/>
          <p14:tracePt t="45269" x="9944100" y="1212850"/>
          <p14:tracePt t="45271" x="9959975" y="1212850"/>
          <p14:tracePt t="45273" x="9975850" y="1212850"/>
          <p14:tracePt t="45276" x="9991725" y="1220788"/>
          <p14:tracePt t="45277" x="10007600" y="1228725"/>
          <p14:tracePt t="45279" x="10031413" y="1236663"/>
          <p14:tracePt t="45281" x="10055225" y="1236663"/>
          <p14:tracePt t="45283" x="10086975" y="1236663"/>
          <p14:tracePt t="45285" x="10110788" y="1244600"/>
          <p14:tracePt t="45287" x="10134600" y="1244600"/>
          <p14:tracePt t="45289" x="10158413" y="1252538"/>
          <p14:tracePt t="45291" x="10182225" y="1252538"/>
          <p14:tracePt t="45293" x="10206038" y="1252538"/>
          <p14:tracePt t="45295" x="10229850" y="1260475"/>
          <p14:tracePt t="45297" x="10261600" y="1260475"/>
          <p14:tracePt t="45299" x="10310813" y="1268413"/>
          <p14:tracePt t="45301" x="10334625" y="1268413"/>
          <p14:tracePt t="45303" x="10358438" y="1268413"/>
          <p14:tracePt t="45305" x="10382250" y="1268413"/>
          <p14:tracePt t="45307" x="10414000" y="1268413"/>
          <p14:tracePt t="45309" x="10437813" y="1268413"/>
          <p14:tracePt t="45311" x="10461625" y="1268413"/>
          <p14:tracePt t="45313" x="10477500" y="1268413"/>
          <p14:tracePt t="45315" x="10517188" y="1268413"/>
          <p14:tracePt t="45317" x="10541000" y="1268413"/>
          <p14:tracePt t="45319" x="10556875" y="1268413"/>
          <p14:tracePt t="45321" x="10580688" y="1268413"/>
          <p14:tracePt t="45323" x="10596563" y="1268413"/>
          <p14:tracePt t="45325" x="10612438" y="1260475"/>
          <p14:tracePt t="45327" x="10629900" y="1260475"/>
          <p14:tracePt t="45329" x="10653713" y="1252538"/>
          <p14:tracePt t="45331" x="10685463" y="1252538"/>
          <p14:tracePt t="45333" x="10701338" y="1244600"/>
          <p14:tracePt t="45335" x="10709275" y="1244600"/>
          <p14:tracePt t="45337" x="10725150" y="1236663"/>
          <p14:tracePt t="45339" x="10741025" y="1228725"/>
          <p14:tracePt t="45341" x="10756900" y="1228725"/>
          <p14:tracePt t="45344" x="10764838" y="1228725"/>
          <p14:tracePt t="45345" x="10780713" y="1220788"/>
          <p14:tracePt t="45347" x="10796588" y="1212850"/>
          <p14:tracePt t="45349" x="10804525" y="1212850"/>
          <p14:tracePt t="45351" x="10820400" y="1204913"/>
          <p14:tracePt t="45353" x="10820400" y="1195388"/>
          <p14:tracePt t="45355" x="10828338" y="1195388"/>
          <p14:tracePt t="45358" x="10836275" y="1187450"/>
          <p14:tracePt t="45359" x="10844213" y="1179513"/>
          <p14:tracePt t="45361" x="10852150" y="1179513"/>
          <p14:tracePt t="45363" x="10868025" y="1171575"/>
          <p14:tracePt t="45367" x="10875963" y="1163638"/>
          <p14:tracePt t="45369" x="10883900" y="1163638"/>
          <p14:tracePt t="45371" x="10891838" y="1155700"/>
          <p14:tracePt t="45375" x="10899775" y="1147763"/>
          <p14:tracePt t="45380" x="10915650" y="1139825"/>
          <p14:tracePt t="45383" x="10923588" y="1131888"/>
          <p14:tracePt t="45385" x="10923588" y="1123950"/>
          <p14:tracePt t="45387" x="10931525" y="1123950"/>
          <p14:tracePt t="45389" x="10931525" y="1116013"/>
          <p14:tracePt t="45393" x="10939463" y="1116013"/>
          <p14:tracePt t="45395" x="10947400" y="1108075"/>
          <p14:tracePt t="45401" x="10947400" y="1100138"/>
          <p14:tracePt t="45405" x="10947400" y="1092200"/>
          <p14:tracePt t="45411" x="10947400" y="1084263"/>
          <p14:tracePt t="45419" x="10947400" y="1076325"/>
          <p14:tracePt t="45425" x="10947400" y="1068388"/>
          <p14:tracePt t="45427" x="10947400" y="1060450"/>
          <p14:tracePt t="45433" x="10947400" y="1052513"/>
          <p14:tracePt t="45437" x="10939463" y="1052513"/>
          <p14:tracePt t="45439" x="10939463" y="1044575"/>
          <p14:tracePt t="45443" x="10931525" y="1036638"/>
          <p14:tracePt t="45447" x="10931525" y="1028700"/>
          <p14:tracePt t="45451" x="10923588" y="1028700"/>
          <p14:tracePt t="45453" x="10923588" y="1020763"/>
          <p14:tracePt t="45457" x="10915650" y="1020763"/>
          <p14:tracePt t="45459" x="10907713" y="1020763"/>
          <p14:tracePt t="45462" x="10907713" y="1012825"/>
          <p14:tracePt t="45465" x="10899775" y="1012825"/>
          <p14:tracePt t="45469" x="10891838" y="1012825"/>
          <p14:tracePt t="45471" x="10891838" y="1004888"/>
          <p14:tracePt t="45476" x="10883900" y="996950"/>
          <p14:tracePt t="45477" x="10875963" y="996950"/>
          <p14:tracePt t="45481" x="10868025" y="996950"/>
          <p14:tracePt t="45487" x="10860088" y="996950"/>
          <p14:tracePt t="45489" x="10860088" y="989013"/>
          <p14:tracePt t="45493" x="10852150" y="989013"/>
          <p14:tracePt t="45499" x="10844213" y="989013"/>
          <p14:tracePt t="45501" x="10836275" y="989013"/>
          <p14:tracePt t="45507" x="10828338" y="989013"/>
          <p14:tracePt t="45515" x="10820400" y="989013"/>
          <p14:tracePt t="45523" x="10812463" y="981075"/>
          <p14:tracePt t="45525" x="10804525" y="981075"/>
          <p14:tracePt t="45533" x="10796588" y="981075"/>
          <p14:tracePt t="45539" x="10788650" y="981075"/>
          <p14:tracePt t="45543" x="10780713" y="981075"/>
          <p14:tracePt t="45545" x="10772775" y="981075"/>
          <p14:tracePt t="45549" x="10764838" y="981075"/>
          <p14:tracePt t="45553" x="10756900" y="973138"/>
          <p14:tracePt t="45557" x="10741025" y="973138"/>
          <p14:tracePt t="45561" x="10733088" y="973138"/>
          <p14:tracePt t="45565" x="10725150" y="973138"/>
          <p14:tracePt t="45567" x="10725150" y="965200"/>
          <p14:tracePt t="45569" x="10717213" y="965200"/>
          <p14:tracePt t="45571" x="10709275" y="965200"/>
          <p14:tracePt t="45575" x="10701338" y="957263"/>
          <p14:tracePt t="45581" x="10693400" y="957263"/>
          <p14:tracePt t="45587" x="10685463" y="957263"/>
          <p14:tracePt t="45589" x="10677525" y="957263"/>
          <p14:tracePt t="45599" x="10669588" y="957263"/>
          <p14:tracePt t="45605" x="10669588" y="949325"/>
          <p14:tracePt t="49525" x="10661650" y="949325"/>
          <p14:tracePt t="49533" x="10653713" y="949325"/>
          <p14:tracePt t="49535" x="10645775" y="949325"/>
          <p14:tracePt t="49543" x="10645775" y="957263"/>
          <p14:tracePt t="49545" x="10637838" y="957263"/>
          <p14:tracePt t="49547" x="10637838" y="965200"/>
          <p14:tracePt t="49595" x="10637838" y="973138"/>
          <p14:tracePt t="49655" x="10629900" y="981075"/>
          <p14:tracePt t="49661" x="10629900" y="989013"/>
          <p14:tracePt t="49665" x="10629900" y="996950"/>
          <p14:tracePt t="49667" x="10629900" y="1004888"/>
          <p14:tracePt t="49671" x="10629900" y="1012825"/>
          <p14:tracePt t="49675" x="10629900" y="1028700"/>
          <p14:tracePt t="49677" x="10629900" y="1036638"/>
          <p14:tracePt t="49679" x="10629900" y="1044575"/>
          <p14:tracePt t="49681" x="10629900" y="1052513"/>
          <p14:tracePt t="49683" x="10629900" y="1060450"/>
          <p14:tracePt t="49685" x="10629900" y="1068388"/>
          <p14:tracePt t="49687" x="10629900" y="1076325"/>
          <p14:tracePt t="49689" x="10629900" y="1100138"/>
          <p14:tracePt t="49691" x="10629900" y="1116013"/>
          <p14:tracePt t="49693" x="10637838" y="1131888"/>
          <p14:tracePt t="49695" x="10637838" y="1147763"/>
          <p14:tracePt t="49697" x="10637838" y="1163638"/>
          <p14:tracePt t="49699" x="10637838" y="1179513"/>
          <p14:tracePt t="49701" x="10645775" y="1204913"/>
          <p14:tracePt t="49703" x="10645775" y="1228725"/>
          <p14:tracePt t="49705" x="10653713" y="1252538"/>
          <p14:tracePt t="49707" x="10661650" y="1284288"/>
          <p14:tracePt t="49709" x="10661650" y="1308100"/>
          <p14:tracePt t="49711" x="10661650" y="1331913"/>
          <p14:tracePt t="49713" x="10661650" y="1355725"/>
          <p14:tracePt t="49715" x="10669588" y="1379538"/>
          <p14:tracePt t="49717" x="10669588" y="1403350"/>
          <p14:tracePt t="49719" x="10669588" y="1419225"/>
          <p14:tracePt t="49721" x="10669588" y="1443038"/>
          <p14:tracePt t="49723" x="10669588" y="1474788"/>
          <p14:tracePt t="49725" x="10669588" y="1498600"/>
          <p14:tracePt t="49727" x="10669588" y="1522413"/>
          <p14:tracePt t="49729" x="10669588" y="1538288"/>
          <p14:tracePt t="49731" x="10669588" y="1563688"/>
          <p14:tracePt t="49733" x="10669588" y="1587500"/>
          <p14:tracePt t="49735" x="10669588" y="1603375"/>
          <p14:tracePt t="49737" x="10669588" y="1627188"/>
          <p14:tracePt t="49739" x="10669588" y="1658938"/>
          <p14:tracePt t="49741" x="10669588" y="1674813"/>
          <p14:tracePt t="49743" x="10669588" y="1690688"/>
          <p14:tracePt t="49745" x="10669588" y="1706563"/>
          <p14:tracePt t="49747" x="10669588" y="1730375"/>
          <p14:tracePt t="49749" x="10669588" y="1746250"/>
          <p14:tracePt t="49751" x="10669588" y="1762125"/>
          <p14:tracePt t="49753" x="10669588" y="1785938"/>
          <p14:tracePt t="49755" x="10661650" y="1825625"/>
          <p14:tracePt t="49757" x="10661650" y="1849438"/>
          <p14:tracePt t="49759" x="10661650" y="1865313"/>
          <p14:tracePt t="49761" x="10661650" y="1890713"/>
          <p14:tracePt t="49763" x="10661650" y="1914525"/>
          <p14:tracePt t="49765" x="10661650" y="1938338"/>
          <p14:tracePt t="49767" x="10661650" y="1962150"/>
          <p14:tracePt t="49769" x="10661650" y="1985963"/>
          <p14:tracePt t="49771" x="10661650" y="2025650"/>
          <p14:tracePt t="49773" x="10661650" y="2057400"/>
          <p14:tracePt t="49775" x="10661650" y="2081213"/>
          <p14:tracePt t="49777" x="10661650" y="2105025"/>
          <p14:tracePt t="49779" x="10661650" y="2128838"/>
          <p14:tracePt t="49781" x="10661650" y="2152650"/>
          <p14:tracePt t="49783" x="10661650" y="2184400"/>
          <p14:tracePt t="49785" x="10661650" y="2208213"/>
          <p14:tracePt t="49787" x="10661650" y="2249488"/>
          <p14:tracePt t="49789" x="10661650" y="2273300"/>
          <p14:tracePt t="49791" x="10661650" y="2297113"/>
          <p14:tracePt t="49793" x="10661650" y="2320925"/>
          <p14:tracePt t="49795" x="10661650" y="2336800"/>
          <p14:tracePt t="49797" x="10661650" y="2360613"/>
          <p14:tracePt t="49799" x="10661650" y="2384425"/>
          <p14:tracePt t="49801" x="10661650" y="2400300"/>
          <p14:tracePt t="49803" x="10653713" y="2432050"/>
          <p14:tracePt t="49805" x="10645775" y="2447925"/>
          <p14:tracePt t="49807" x="10645775" y="2463800"/>
          <p14:tracePt t="49809" x="10645775" y="2487613"/>
          <p14:tracePt t="49811" x="10645775" y="2503488"/>
          <p14:tracePt t="49813" x="10637838" y="2519363"/>
          <p14:tracePt t="49815" x="10629900" y="2535238"/>
          <p14:tracePt t="49817" x="10629900" y="2551113"/>
          <p14:tracePt t="49819" x="10629900" y="2566988"/>
          <p14:tracePt t="49821" x="10620375" y="2592388"/>
          <p14:tracePt t="49823" x="10612438" y="2600325"/>
          <p14:tracePt t="49825" x="10612438" y="2608263"/>
          <p14:tracePt t="49827" x="10604500" y="2624138"/>
          <p14:tracePt t="49829" x="10604500" y="2632075"/>
          <p14:tracePt t="49831" x="10604500" y="2640013"/>
          <p14:tracePt t="49833" x="10604500" y="2655888"/>
          <p14:tracePt t="49835" x="10596563" y="2663825"/>
          <p14:tracePt t="49837" x="10588625" y="2671763"/>
          <p14:tracePt t="49839" x="10588625" y="2687638"/>
          <p14:tracePt t="49843" x="10588625" y="2703513"/>
          <p14:tracePt t="49847" x="10588625" y="2711450"/>
          <p14:tracePt t="49849" x="10580688" y="2711450"/>
          <p14:tracePt t="49851" x="10580688" y="2719388"/>
          <p14:tracePt t="49853" x="10580688" y="2727325"/>
          <p14:tracePt t="49855" x="10580688" y="2735263"/>
          <p14:tracePt t="49861" x="10580688" y="2743200"/>
          <p14:tracePt t="49867" x="10580688" y="2751138"/>
          <p14:tracePt t="49921" x="10580688" y="2743200"/>
          <p14:tracePt t="49925" x="10580688" y="2727325"/>
          <p14:tracePt t="49929" x="10580688" y="2719388"/>
          <p14:tracePt t="49931" x="10580688" y="2695575"/>
          <p14:tracePt t="49933" x="10588625" y="2679700"/>
          <p14:tracePt t="49935" x="10596563" y="2663825"/>
          <p14:tracePt t="49937" x="10596563" y="2655888"/>
          <p14:tracePt t="49939" x="10604500" y="2640013"/>
          <p14:tracePt t="49941" x="10604500" y="2616200"/>
          <p14:tracePt t="49943" x="10604500" y="2600325"/>
          <p14:tracePt t="49945" x="10612438" y="2584450"/>
          <p14:tracePt t="49947" x="10612438" y="2566988"/>
          <p14:tracePt t="49949" x="10620375" y="2551113"/>
          <p14:tracePt t="49951" x="10629900" y="2519363"/>
          <p14:tracePt t="49953" x="10629900" y="2495550"/>
          <p14:tracePt t="49955" x="10629900" y="2471738"/>
          <p14:tracePt t="49957" x="10629900" y="2455863"/>
          <p14:tracePt t="49959" x="10629900" y="2439988"/>
          <p14:tracePt t="49961" x="10629900" y="2424113"/>
          <p14:tracePt t="49963" x="10629900" y="2400300"/>
          <p14:tracePt t="49965" x="10629900" y="2384425"/>
          <p14:tracePt t="49967" x="10629900" y="2352675"/>
          <p14:tracePt t="49969" x="10629900" y="2336800"/>
          <p14:tracePt t="49971" x="10629900" y="2320925"/>
          <p14:tracePt t="49973" x="10629900" y="2297113"/>
          <p14:tracePt t="49975" x="10629900" y="2281238"/>
          <p14:tracePt t="49977" x="10629900" y="2265363"/>
          <p14:tracePt t="49979" x="10629900" y="2249488"/>
          <p14:tracePt t="49981" x="10629900" y="2233613"/>
          <p14:tracePt t="49983" x="10629900" y="2208213"/>
          <p14:tracePt t="49985" x="10629900" y="2192338"/>
          <p14:tracePt t="49987" x="10629900" y="2176463"/>
          <p14:tracePt t="49989" x="10629900" y="2160588"/>
          <p14:tracePt t="49991" x="10629900" y="2144713"/>
          <p14:tracePt t="49993" x="10629900" y="2136775"/>
          <p14:tracePt t="49995" x="10629900" y="2120900"/>
          <p14:tracePt t="49997" x="10620375" y="2097088"/>
          <p14:tracePt t="49999" x="10620375" y="2081213"/>
          <p14:tracePt t="50001" x="10612438" y="2065338"/>
          <p14:tracePt t="50003" x="10612438" y="2049463"/>
          <p14:tracePt t="50005" x="10612438" y="2041525"/>
          <p14:tracePt t="50007" x="10612438" y="2025650"/>
          <p14:tracePt t="50009" x="10612438" y="2009775"/>
          <p14:tracePt t="50011" x="10604500" y="1993900"/>
          <p14:tracePt t="50013" x="10596563" y="1985963"/>
          <p14:tracePt t="50015" x="10596563" y="1962150"/>
          <p14:tracePt t="50017" x="10596563" y="1938338"/>
          <p14:tracePt t="50019" x="10588625" y="1930400"/>
          <p14:tracePt t="50021" x="10580688" y="1914525"/>
          <p14:tracePt t="50023" x="10580688" y="1906588"/>
          <p14:tracePt t="50025" x="10572750" y="1881188"/>
          <p14:tracePt t="50027" x="10572750" y="1873250"/>
          <p14:tracePt t="50029" x="10572750" y="1857375"/>
          <p14:tracePt t="50031" x="10564813" y="1833563"/>
          <p14:tracePt t="50033" x="10556875" y="1817688"/>
          <p14:tracePt t="50035" x="10556875" y="1801813"/>
          <p14:tracePt t="50037" x="10548938" y="1793875"/>
          <p14:tracePt t="50039" x="10548938" y="1785938"/>
          <p14:tracePt t="50041" x="10541000" y="1762125"/>
          <p14:tracePt t="50043" x="10533063" y="1754188"/>
          <p14:tracePt t="50045" x="10533063" y="1746250"/>
          <p14:tracePt t="50047" x="10525125" y="1730375"/>
          <p14:tracePt t="50049" x="10517188" y="1706563"/>
          <p14:tracePt t="50053" x="10517188" y="1698625"/>
          <p14:tracePt t="50055" x="10509250" y="1682750"/>
          <p14:tracePt t="50057" x="10509250" y="1674813"/>
          <p14:tracePt t="50059" x="10501313" y="1658938"/>
          <p14:tracePt t="50061" x="10501313" y="1651000"/>
          <p14:tracePt t="50063" x="10493375" y="1643063"/>
          <p14:tracePt t="50065" x="10485438" y="1627188"/>
          <p14:tracePt t="50069" x="10485438" y="1619250"/>
          <p14:tracePt t="50071" x="10485438" y="1611313"/>
          <p14:tracePt t="50073" x="10477500" y="1603375"/>
          <p14:tracePt t="50075" x="10477500" y="1595438"/>
          <p14:tracePt t="50077" x="10469563" y="1595438"/>
          <p14:tracePt t="50079" x="10469563" y="1587500"/>
          <p14:tracePt t="50081" x="10469563" y="1579563"/>
          <p14:tracePt t="50083" x="10469563" y="1571625"/>
          <p14:tracePt t="50087" x="10461625" y="1563688"/>
          <p14:tracePt t="50091" x="10461625" y="1555750"/>
          <p14:tracePt t="50095" x="10461625" y="1547813"/>
          <p14:tracePt t="50205" x="10461625" y="1555750"/>
          <p14:tracePt t="50209" x="10461625" y="1563688"/>
          <p14:tracePt t="50211" x="10461625" y="1579563"/>
          <p14:tracePt t="50213" x="10461625" y="1587500"/>
          <p14:tracePt t="50215" x="10461625" y="1595438"/>
          <p14:tracePt t="50217" x="10461625" y="1603375"/>
          <p14:tracePt t="50219" x="10461625" y="1627188"/>
          <p14:tracePt t="50221" x="10461625" y="1643063"/>
          <p14:tracePt t="50223" x="10461625" y="1651000"/>
          <p14:tracePt t="50225" x="10461625" y="1674813"/>
          <p14:tracePt t="50227" x="10469563" y="1706563"/>
          <p14:tracePt t="50229" x="10469563" y="1730375"/>
          <p14:tracePt t="50231" x="10477500" y="1746250"/>
          <p14:tracePt t="50233" x="10485438" y="1770063"/>
          <p14:tracePt t="50235" x="10485438" y="1809750"/>
          <p14:tracePt t="50237" x="10485438" y="1833563"/>
          <p14:tracePt t="50239" x="10493375" y="1857375"/>
          <p14:tracePt t="50241" x="10501313" y="1881188"/>
          <p14:tracePt t="50243" x="10509250" y="1938338"/>
          <p14:tracePt t="50245" x="10517188" y="1970088"/>
          <p14:tracePt t="50247" x="10517188" y="1993900"/>
          <p14:tracePt t="50249" x="10517188" y="2025650"/>
          <p14:tracePt t="50251" x="10525125" y="2049463"/>
          <p14:tracePt t="50253" x="10533063" y="2081213"/>
          <p14:tracePt t="50255" x="10533063" y="2097088"/>
          <p14:tracePt t="50257" x="10541000" y="2128838"/>
          <p14:tracePt t="50259" x="10541000" y="2168525"/>
          <p14:tracePt t="50261" x="10541000" y="2192338"/>
          <p14:tracePt t="50263" x="10541000" y="2216150"/>
          <p14:tracePt t="50265" x="10541000" y="2233613"/>
          <p14:tracePt t="50267" x="10541000" y="2257425"/>
          <p14:tracePt t="50269" x="10541000" y="2273300"/>
          <p14:tracePt t="50271" x="10541000" y="2289175"/>
          <p14:tracePt t="50273" x="10541000" y="2312988"/>
          <p14:tracePt t="50275" x="10541000" y="2336800"/>
          <p14:tracePt t="50277" x="10541000" y="2352675"/>
          <p14:tracePt t="50279" x="10541000" y="2376488"/>
          <p14:tracePt t="50281" x="10541000" y="2384425"/>
          <p14:tracePt t="50283" x="10541000" y="2400300"/>
          <p14:tracePt t="50285" x="10541000" y="2416175"/>
          <p14:tracePt t="50287" x="10541000" y="2432050"/>
          <p14:tracePt t="50289" x="10541000" y="2447925"/>
          <p14:tracePt t="50291" x="10541000" y="2471738"/>
          <p14:tracePt t="50293" x="10533063" y="2487613"/>
          <p14:tracePt t="50295" x="10533063" y="2495550"/>
          <p14:tracePt t="50297" x="10533063" y="2511425"/>
          <p14:tracePt t="50299" x="10533063" y="2527300"/>
          <p14:tracePt t="50301" x="10533063" y="2543175"/>
          <p14:tracePt t="50303" x="10533063" y="2559050"/>
          <p14:tracePt t="50305" x="10533063" y="2566988"/>
          <p14:tracePt t="50307" x="10533063" y="2592388"/>
          <p14:tracePt t="50309" x="10533063" y="2608263"/>
          <p14:tracePt t="50311" x="10533063" y="2616200"/>
          <p14:tracePt t="50313" x="10533063" y="2640013"/>
          <p14:tracePt t="50315" x="10533063" y="2647950"/>
          <p14:tracePt t="50317" x="10533063" y="2663825"/>
          <p14:tracePt t="50319" x="10533063" y="2671763"/>
          <p14:tracePt t="50321" x="10533063" y="2687638"/>
          <p14:tracePt t="50323" x="10533063" y="2703513"/>
          <p14:tracePt t="50325" x="10533063" y="2719388"/>
          <p14:tracePt t="50327" x="10533063" y="2727325"/>
          <p14:tracePt t="50329" x="10533063" y="2743200"/>
          <p14:tracePt t="50331" x="10533063" y="2759075"/>
          <p14:tracePt t="50333" x="10533063" y="2767013"/>
          <p14:tracePt t="50335" x="10533063" y="2774950"/>
          <p14:tracePt t="50337" x="10533063" y="2782888"/>
          <p14:tracePt t="50339" x="10533063" y="2798763"/>
          <p14:tracePt t="50341" x="10533063" y="2806700"/>
          <p14:tracePt t="50343" x="10533063" y="2814638"/>
          <p14:tracePt t="50345" x="10533063" y="2830513"/>
          <p14:tracePt t="50349" x="10533063" y="2838450"/>
          <p14:tracePt t="50351" x="10533063" y="2846388"/>
          <p14:tracePt t="50353" x="10533063" y="2854325"/>
          <p14:tracePt t="50357" x="10533063" y="2862263"/>
          <p14:tracePt t="50359" x="10533063" y="2870200"/>
          <p14:tracePt t="50365" x="10533063" y="2878138"/>
          <p14:tracePt t="50369" x="10533063" y="2886075"/>
          <p14:tracePt t="50409" x="10525125" y="2886075"/>
          <p14:tracePt t="50429" x="10525125" y="2878138"/>
          <p14:tracePt t="50433" x="10525125" y="2870200"/>
          <p14:tracePt t="50437" x="10525125" y="2862263"/>
          <p14:tracePt t="50441" x="10525125" y="2854325"/>
          <p14:tracePt t="50443" x="10525125" y="2846388"/>
          <p14:tracePt t="50445" x="10525125" y="2838450"/>
          <p14:tracePt t="50449" x="10525125" y="2830513"/>
          <p14:tracePt t="50451" x="10525125" y="2822575"/>
          <p14:tracePt t="50453" x="10525125" y="2814638"/>
          <p14:tracePt t="50455" x="10525125" y="2798763"/>
          <p14:tracePt t="50457" x="10525125" y="2790825"/>
          <p14:tracePt t="50459" x="10525125" y="2782888"/>
          <p14:tracePt t="50461" x="10525125" y="2767013"/>
          <p14:tracePt t="50463" x="10525125" y="2759075"/>
          <p14:tracePt t="50465" x="10533063" y="2743200"/>
          <p14:tracePt t="50467" x="10533063" y="2735263"/>
          <p14:tracePt t="50469" x="10533063" y="2711450"/>
          <p14:tracePt t="50471" x="10548938" y="2687638"/>
          <p14:tracePt t="50473" x="10556875" y="2671763"/>
          <p14:tracePt t="50475" x="10556875" y="2655888"/>
          <p14:tracePt t="50477" x="10564813" y="2640013"/>
          <p14:tracePt t="50479" x="10564813" y="2616200"/>
          <p14:tracePt t="50481" x="10572750" y="2592388"/>
          <p14:tracePt t="50483" x="10580688" y="2576513"/>
          <p14:tracePt t="50485" x="10580688" y="2551113"/>
          <p14:tracePt t="50487" x="10588625" y="2519363"/>
          <p14:tracePt t="50489" x="10596563" y="2503488"/>
          <p14:tracePt t="50491" x="10604500" y="2479675"/>
          <p14:tracePt t="50493" x="10604500" y="2455863"/>
          <p14:tracePt t="50495" x="10612438" y="2439988"/>
          <p14:tracePt t="50497" x="10612438" y="2424113"/>
          <p14:tracePt t="50499" x="10620375" y="2408238"/>
          <p14:tracePt t="50501" x="10620375" y="2392363"/>
          <p14:tracePt t="50503" x="10629900" y="2360613"/>
          <p14:tracePt t="50505" x="10629900" y="2336800"/>
          <p14:tracePt t="50507" x="10629900" y="2320925"/>
          <p14:tracePt t="50509" x="10637838" y="2312988"/>
          <p14:tracePt t="50511" x="10637838" y="2297113"/>
          <p14:tracePt t="50513" x="10637838" y="2281238"/>
          <p14:tracePt t="50515" x="10637838" y="2265363"/>
          <p14:tracePt t="50517" x="10645775" y="2249488"/>
          <p14:tracePt t="50519" x="10645775" y="2224088"/>
          <p14:tracePt t="50521" x="10653713" y="2216150"/>
          <p14:tracePt t="50523" x="10653713" y="2208213"/>
          <p14:tracePt t="50525" x="10653713" y="2184400"/>
          <p14:tracePt t="50527" x="10653713" y="2176463"/>
          <p14:tracePt t="50529" x="10653713" y="2168525"/>
          <p14:tracePt t="50531" x="10661650" y="2152650"/>
          <p14:tracePt t="50533" x="10661650" y="2136775"/>
          <p14:tracePt t="50535" x="10669588" y="2128838"/>
          <p14:tracePt t="50537" x="10669588" y="2112963"/>
          <p14:tracePt t="50539" x="10669588" y="2097088"/>
          <p14:tracePt t="50541" x="10669588" y="2081213"/>
          <p14:tracePt t="50543" x="10677525" y="2073275"/>
          <p14:tracePt t="50545" x="10677525" y="2065338"/>
          <p14:tracePt t="50547" x="10685463" y="2049463"/>
          <p14:tracePt t="50549" x="10685463" y="2033588"/>
          <p14:tracePt t="50551" x="10685463" y="2025650"/>
          <p14:tracePt t="50553" x="10685463" y="2009775"/>
          <p14:tracePt t="50555" x="10693400" y="1993900"/>
          <p14:tracePt t="50557" x="10693400" y="1985963"/>
          <p14:tracePt t="50559" x="10701338" y="1970088"/>
          <p14:tracePt t="50561" x="10701338" y="1962150"/>
          <p14:tracePt t="50563" x="10709275" y="1946275"/>
          <p14:tracePt t="50565" x="10709275" y="1938338"/>
          <p14:tracePt t="50567" x="10709275" y="1930400"/>
          <p14:tracePt t="50569" x="10709275" y="1906588"/>
          <p14:tracePt t="50571" x="10709275" y="1890713"/>
          <p14:tracePt t="50573" x="10709275" y="1881188"/>
          <p14:tracePt t="50575" x="10709275" y="1873250"/>
          <p14:tracePt t="50577" x="10709275" y="1857375"/>
          <p14:tracePt t="50579" x="10709275" y="1841500"/>
          <p14:tracePt t="50581" x="10709275" y="1833563"/>
          <p14:tracePt t="50583" x="10709275" y="1825625"/>
          <p14:tracePt t="50585" x="10709275" y="1809750"/>
          <p14:tracePt t="50587" x="10709275" y="1793875"/>
          <p14:tracePt t="50589" x="10709275" y="1785938"/>
          <p14:tracePt t="50591" x="10709275" y="1778000"/>
          <p14:tracePt t="50593" x="10701338" y="1762125"/>
          <p14:tracePt t="50595" x="10701338" y="1754188"/>
          <p14:tracePt t="50597" x="10693400" y="1746250"/>
          <p14:tracePt t="50599" x="10693400" y="1722438"/>
          <p14:tracePt t="50601" x="10693400" y="1706563"/>
          <p14:tracePt t="50603" x="10685463" y="1698625"/>
          <p14:tracePt t="50605" x="10685463" y="1682750"/>
          <p14:tracePt t="50607" x="10677525" y="1666875"/>
          <p14:tracePt t="50609" x="10677525" y="1658938"/>
          <p14:tracePt t="50611" x="10677525" y="1651000"/>
          <p14:tracePt t="50613" x="10669588" y="1635125"/>
          <p14:tracePt t="50615" x="10661650" y="1627188"/>
          <p14:tracePt t="50617" x="10661650" y="1611313"/>
          <p14:tracePt t="50619" x="10661650" y="1603375"/>
          <p14:tracePt t="50621" x="10653713" y="1595438"/>
          <p14:tracePt t="50623" x="10653713" y="1587500"/>
          <p14:tracePt t="50625" x="10645775" y="1579563"/>
          <p14:tracePt t="50627" x="10645775" y="1571625"/>
          <p14:tracePt t="50629" x="10645775" y="1563688"/>
          <p14:tracePt t="50631" x="10645775" y="1555750"/>
          <p14:tracePt t="50633" x="10637838" y="1547813"/>
          <p14:tracePt t="50635" x="10637838" y="1538288"/>
          <p14:tracePt t="50637" x="10637838" y="1530350"/>
          <p14:tracePt t="50639" x="10637838" y="1522413"/>
          <p14:tracePt t="50643" x="10637838" y="1514475"/>
          <p14:tracePt t="50679" x="10629900" y="1514475"/>
          <p14:tracePt t="52577" x="10629900" y="1506538"/>
          <p14:tracePt t="52643" x="10629900" y="1498600"/>
          <p14:tracePt t="52647" x="10629900" y="1490663"/>
          <p14:tracePt t="52659" x="10629900" y="1482725"/>
          <p14:tracePt t="52681" x="10629900" y="1474788"/>
          <p14:tracePt t="53047" x="10629900" y="1466850"/>
          <p14:tracePt t="53051" x="10629900" y="1458913"/>
          <p14:tracePt t="53053" x="10620375" y="1458913"/>
          <p14:tracePt t="53059" x="10620375" y="1450975"/>
          <p14:tracePt t="53061" x="10612438" y="1450975"/>
          <p14:tracePt t="53067" x="10612438" y="1443038"/>
          <p14:tracePt t="53069" x="10604500" y="1443038"/>
          <p14:tracePt t="53073" x="10604500" y="1435100"/>
          <p14:tracePt t="53077" x="10596563" y="1427163"/>
          <p14:tracePt t="53081" x="10588625" y="1427163"/>
          <p14:tracePt t="53083" x="10588625" y="1419225"/>
          <p14:tracePt t="53089" x="10588625" y="1411288"/>
          <p14:tracePt t="53091" x="10580688" y="1411288"/>
          <p14:tracePt t="53108" x="10572750" y="1387475"/>
          <p14:tracePt t="53111" x="10564813" y="1379538"/>
          <p14:tracePt t="53119" x="10556875" y="1371600"/>
          <p14:tracePt t="53123" x="10556875" y="1363663"/>
          <p14:tracePt t="53127" x="10556875" y="1355725"/>
          <p14:tracePt t="53129" x="10548938" y="1355725"/>
          <p14:tracePt t="53133" x="10548938" y="1347788"/>
          <p14:tracePt t="53137" x="10541000" y="1347788"/>
          <p14:tracePt t="53139" x="10541000" y="1339850"/>
          <p14:tracePt t="53141" x="10541000" y="1331913"/>
          <p14:tracePt t="53143" x="10533063" y="1323975"/>
          <p14:tracePt t="53145" x="10525125" y="1323975"/>
          <p14:tracePt t="53147" x="10525125" y="1316038"/>
          <p14:tracePt t="53149" x="10517188" y="1316038"/>
          <p14:tracePt t="53151" x="10517188" y="1308100"/>
          <p14:tracePt t="53153" x="10509250" y="1300163"/>
          <p14:tracePt t="53157" x="10501313" y="1292225"/>
          <p14:tracePt t="53159" x="10493375" y="1284288"/>
          <p14:tracePt t="53161" x="10485438" y="1276350"/>
          <p14:tracePt t="53163" x="10477500" y="1268413"/>
          <p14:tracePt t="53165" x="10469563" y="1260475"/>
          <p14:tracePt t="53167" x="10461625" y="1252538"/>
          <p14:tracePt t="53169" x="10461625" y="1244600"/>
          <p14:tracePt t="53171" x="10453688" y="1244600"/>
          <p14:tracePt t="53173" x="10437813" y="1228725"/>
          <p14:tracePt t="53175" x="10429875" y="1220788"/>
          <p14:tracePt t="53177" x="10421938" y="1204913"/>
          <p14:tracePt t="53179" x="10414000" y="1204913"/>
          <p14:tracePt t="53181" x="10398125" y="1187450"/>
          <p14:tracePt t="53183" x="10390188" y="1187450"/>
          <p14:tracePt t="53185" x="10382250" y="1171575"/>
          <p14:tracePt t="53187" x="10374313" y="1171575"/>
          <p14:tracePt t="53189" x="10358438" y="1155700"/>
          <p14:tracePt t="53191" x="10350500" y="1147763"/>
          <p14:tracePt t="53193" x="10342563" y="1139825"/>
          <p14:tracePt t="53195" x="10326688" y="1131888"/>
          <p14:tracePt t="53197" x="10318750" y="1123950"/>
          <p14:tracePt t="53199" x="10310813" y="1116013"/>
          <p14:tracePt t="53201" x="10302875" y="1116013"/>
          <p14:tracePt t="53203" x="10294938" y="1108075"/>
          <p14:tracePt t="53205" x="10287000" y="1100138"/>
          <p14:tracePt t="53207" x="10269538" y="1092200"/>
          <p14:tracePt t="53209" x="10253663" y="1084263"/>
          <p14:tracePt t="53212" x="10253663" y="1076325"/>
          <p14:tracePt t="53213" x="10245725" y="1068388"/>
          <p14:tracePt t="53215" x="10229850" y="1068388"/>
          <p14:tracePt t="53217" x="10229850" y="1060450"/>
          <p14:tracePt t="53219" x="10213975" y="1052513"/>
          <p14:tracePt t="53221" x="10206038" y="1044575"/>
          <p14:tracePt t="53223" x="10198100" y="1036638"/>
          <p14:tracePt t="53226" x="10182225" y="1036638"/>
          <p14:tracePt t="53227" x="10174288" y="1028700"/>
          <p14:tracePt t="53229" x="10166350" y="1028700"/>
          <p14:tracePt t="53231" x="10158413" y="1020763"/>
          <p14:tracePt t="53233" x="10150475" y="1012825"/>
          <p14:tracePt t="53235" x="10142538" y="1012825"/>
          <p14:tracePt t="53237" x="10134600" y="1004888"/>
          <p14:tracePt t="53240" x="10118725" y="996950"/>
          <p14:tracePt t="53241" x="10110788" y="996950"/>
          <p14:tracePt t="53245" x="10094913" y="989013"/>
          <p14:tracePt t="53249" x="10079038" y="981075"/>
          <p14:tracePt t="53253" x="10071100" y="981075"/>
          <p14:tracePt t="53255" x="10055225" y="973138"/>
          <p14:tracePt t="53259" x="10047288" y="973138"/>
          <p14:tracePt t="53261" x="10039350" y="965200"/>
          <p14:tracePt t="53263" x="10031413" y="965200"/>
          <p14:tracePt t="53265" x="10023475" y="957263"/>
          <p14:tracePt t="53267" x="10015538" y="957263"/>
          <p14:tracePt t="53269" x="10007600" y="957263"/>
          <p14:tracePt t="53271" x="9991725" y="949325"/>
          <p14:tracePt t="53273" x="9983788" y="949325"/>
          <p14:tracePt t="53275" x="9975850" y="949325"/>
          <p14:tracePt t="53277" x="9967913" y="949325"/>
          <p14:tracePt t="53279" x="9959975" y="941388"/>
          <p14:tracePt t="53281" x="9952038" y="941388"/>
          <p14:tracePt t="53283" x="9944100" y="933450"/>
          <p14:tracePt t="53285" x="9936163" y="933450"/>
          <p14:tracePt t="53287" x="9918700" y="933450"/>
          <p14:tracePt t="53289" x="9910763" y="925513"/>
          <p14:tracePt t="53291" x="9902825" y="925513"/>
          <p14:tracePt t="53293" x="9886950" y="925513"/>
          <p14:tracePt t="53295" x="9886950" y="917575"/>
          <p14:tracePt t="53297" x="9879013" y="917575"/>
          <p14:tracePt t="53299" x="9863138" y="917575"/>
          <p14:tracePt t="53301" x="9855200" y="909638"/>
          <p14:tracePt t="53303" x="9839325" y="909638"/>
          <p14:tracePt t="53305" x="9831388" y="901700"/>
          <p14:tracePt t="53307" x="9823450" y="901700"/>
          <p14:tracePt t="53309" x="9815513" y="901700"/>
          <p14:tracePt t="53311" x="9799638" y="901700"/>
          <p14:tracePt t="53313" x="9791700" y="893763"/>
          <p14:tracePt t="53315" x="9783763" y="893763"/>
          <p14:tracePt t="53317" x="9767888" y="885825"/>
          <p14:tracePt t="53319" x="9752013" y="885825"/>
          <p14:tracePt t="53323" x="9736138" y="885825"/>
          <p14:tracePt t="53325" x="9728200" y="885825"/>
          <p14:tracePt t="53327" x="9720263" y="877888"/>
          <p14:tracePt t="53329" x="9712325" y="877888"/>
          <p14:tracePt t="53331" x="9696450" y="877888"/>
          <p14:tracePt t="53333" x="9688513" y="877888"/>
          <p14:tracePt t="53335" x="9680575" y="869950"/>
          <p14:tracePt t="53337" x="9656763" y="869950"/>
          <p14:tracePt t="53339" x="9648825" y="869950"/>
          <p14:tracePt t="53341" x="9640888" y="869950"/>
          <p14:tracePt t="53344" x="9632950" y="869950"/>
          <p14:tracePt t="53345" x="9617075" y="869950"/>
          <p14:tracePt t="53347" x="9609138" y="869950"/>
          <p14:tracePt t="53349" x="9601200" y="869950"/>
          <p14:tracePt t="53351" x="9585325" y="869950"/>
          <p14:tracePt t="53353" x="9567863" y="869950"/>
          <p14:tracePt t="53355" x="9559925" y="869950"/>
          <p14:tracePt t="53357" x="9544050" y="869950"/>
          <p14:tracePt t="53359" x="9536113" y="869950"/>
          <p14:tracePt t="53361" x="9520238" y="869950"/>
          <p14:tracePt t="53363" x="9504363" y="869950"/>
          <p14:tracePt t="53365" x="9496425" y="869950"/>
          <p14:tracePt t="53367" x="9488488" y="869950"/>
          <p14:tracePt t="53369" x="9464675" y="869950"/>
          <p14:tracePt t="53371" x="9440863" y="869950"/>
          <p14:tracePt t="53373" x="9432925" y="869950"/>
          <p14:tracePt t="53375" x="9424988" y="869950"/>
          <p14:tracePt t="53377" x="9409113" y="869950"/>
          <p14:tracePt t="53379" x="9393238" y="869950"/>
          <p14:tracePt t="53381" x="9377363" y="869950"/>
          <p14:tracePt t="53383" x="9369425" y="869950"/>
          <p14:tracePt t="53385" x="9345613" y="869950"/>
          <p14:tracePt t="53387" x="9329738" y="877888"/>
          <p14:tracePt t="53389" x="9313863" y="877888"/>
          <p14:tracePt t="53391" x="9297988" y="877888"/>
          <p14:tracePt t="53393" x="9290050" y="885825"/>
          <p14:tracePt t="53395" x="9282113" y="885825"/>
          <p14:tracePt t="53397" x="9266238" y="885825"/>
          <p14:tracePt t="53399" x="9250363" y="885825"/>
          <p14:tracePt t="53401" x="9224963" y="885825"/>
          <p14:tracePt t="53403" x="9217025" y="885825"/>
          <p14:tracePt t="53405" x="9209088" y="893763"/>
          <p14:tracePt t="53407" x="9193213" y="893763"/>
          <p14:tracePt t="53409" x="9185275" y="893763"/>
          <p14:tracePt t="53411" x="9177338" y="893763"/>
          <p14:tracePt t="53413" x="9161463" y="901700"/>
          <p14:tracePt t="53415" x="9153525" y="901700"/>
          <p14:tracePt t="53417" x="9137650" y="901700"/>
          <p14:tracePt t="53419" x="9129713" y="901700"/>
          <p14:tracePt t="53421" x="9121775" y="901700"/>
          <p14:tracePt t="53425" x="9105900" y="901700"/>
          <p14:tracePt t="53429" x="9097963" y="901700"/>
          <p14:tracePt t="53431" x="9097963" y="909638"/>
          <p14:tracePt t="53433" x="9090025" y="909638"/>
          <p14:tracePt t="53435" x="9082088" y="909638"/>
          <p14:tracePt t="53439" x="9074150" y="909638"/>
          <p14:tracePt t="53447" x="9066213" y="909638"/>
          <p14:tracePt t="53457" x="9066213" y="917575"/>
          <p14:tracePt t="53462" x="9058275" y="917575"/>
          <p14:tracePt t="53475" x="9058275" y="925513"/>
          <p14:tracePt t="53477" x="9050338" y="925513"/>
          <p14:tracePt t="53483" x="9042400" y="925513"/>
          <p14:tracePt t="53493" x="9034463" y="925513"/>
          <p14:tracePt t="53501" x="9034463" y="933450"/>
          <p14:tracePt t="53503" x="9026525" y="933450"/>
          <p14:tracePt t="53517" x="9018588" y="933450"/>
          <p14:tracePt t="53525" x="9010650" y="933450"/>
          <p14:tracePt t="53531" x="9010650" y="941388"/>
          <p14:tracePt t="53547" x="9002713" y="941388"/>
          <p14:tracePt t="53563" x="9002713" y="949325"/>
          <p14:tracePt t="53565" x="8994775" y="949325"/>
          <p14:tracePt t="53571" x="8994775" y="957263"/>
          <p14:tracePt t="53577" x="8986838" y="957263"/>
          <p14:tracePt t="53579" x="8978900" y="957263"/>
          <p14:tracePt t="53581" x="8978900" y="965200"/>
          <p14:tracePt t="53587" x="8970963" y="965200"/>
          <p14:tracePt t="53591" x="8970963" y="973138"/>
          <p14:tracePt t="53595" x="8963025" y="973138"/>
          <p14:tracePt t="53599" x="8963025" y="981075"/>
          <p14:tracePt t="53603" x="8955088" y="981075"/>
          <p14:tracePt t="53605" x="8955088" y="989013"/>
          <p14:tracePt t="53607" x="8947150" y="989013"/>
          <p14:tracePt t="53613" x="8947150" y="996950"/>
          <p14:tracePt t="53621" x="8939213" y="996950"/>
          <p14:tracePt t="53627" x="8939213" y="1004888"/>
          <p14:tracePt t="53641" x="8939213" y="1012825"/>
          <p14:tracePt t="53645" x="8931275" y="1012825"/>
          <p14:tracePt t="53647" x="8931275" y="1020763"/>
          <p14:tracePt t="53657" x="8931275" y="1028700"/>
          <p14:tracePt t="53662" x="8931275" y="1036638"/>
          <p14:tracePt t="53668" x="8923338" y="1044575"/>
          <p14:tracePt t="53672" x="8923338" y="1052513"/>
          <p14:tracePt t="53674" x="8923338" y="1060450"/>
          <p14:tracePt t="53676" x="8915400" y="1060450"/>
          <p14:tracePt t="53678" x="8915400" y="1068388"/>
          <p14:tracePt t="53682" x="8915400" y="1076325"/>
          <p14:tracePt t="53686" x="8915400" y="1084263"/>
          <p14:tracePt t="53688" x="8907463" y="1092200"/>
          <p14:tracePt t="53692" x="8907463" y="1100138"/>
          <p14:tracePt t="53696" x="8907463" y="1108075"/>
          <p14:tracePt t="53700" x="8899525" y="1116013"/>
          <p14:tracePt t="53702" x="8899525" y="1123950"/>
          <p14:tracePt t="53706" x="8899525" y="1131888"/>
          <p14:tracePt t="53708" x="8891588" y="1139825"/>
          <p14:tracePt t="53710" x="8891588" y="1147763"/>
          <p14:tracePt t="53716" x="8883650" y="1155700"/>
          <p14:tracePt t="53720" x="8883650" y="1163638"/>
          <p14:tracePt t="53724" x="8883650" y="1171575"/>
          <p14:tracePt t="53728" x="8883650" y="1179513"/>
          <p14:tracePt t="53732" x="8874125" y="1179513"/>
          <p14:tracePt t="53736" x="8874125" y="1187450"/>
          <p14:tracePt t="53758" x="8874125" y="1195388"/>
          <p14:tracePt t="53790" x="8874125" y="1204913"/>
          <p14:tracePt t="53802" x="8874125" y="1212850"/>
          <p14:tracePt t="53818" x="8874125" y="1220788"/>
          <p14:tracePt t="53828" x="8874125" y="1228725"/>
          <p14:tracePt t="53836" x="8874125" y="1236663"/>
          <p14:tracePt t="53840" x="8874125" y="1244600"/>
          <p14:tracePt t="53844" x="8874125" y="1252538"/>
          <p14:tracePt t="53848" x="8883650" y="1260475"/>
          <p14:tracePt t="53852" x="8891588" y="1276350"/>
          <p14:tracePt t="53856" x="8899525" y="1284288"/>
          <p14:tracePt t="53858" x="8899525" y="1292225"/>
          <p14:tracePt t="53860" x="8907463" y="1300163"/>
          <p14:tracePt t="53862" x="8915400" y="1308100"/>
          <p14:tracePt t="53866" x="8923338" y="1323975"/>
          <p14:tracePt t="53868" x="8931275" y="1331913"/>
          <p14:tracePt t="53870" x="8939213" y="1339850"/>
          <p14:tracePt t="53872" x="8947150" y="1355725"/>
          <p14:tracePt t="53874" x="8947150" y="1363663"/>
          <p14:tracePt t="53876" x="8955088" y="1371600"/>
          <p14:tracePt t="53878" x="8955088" y="1379538"/>
          <p14:tracePt t="53880" x="8970963" y="1387475"/>
          <p14:tracePt t="53882" x="8978900" y="1403350"/>
          <p14:tracePt t="53884" x="8978900" y="1419225"/>
          <p14:tracePt t="53886" x="8994775" y="1435100"/>
          <p14:tracePt t="53888" x="8994775" y="1450975"/>
          <p14:tracePt t="53890" x="9002713" y="1466850"/>
          <p14:tracePt t="53892" x="9010650" y="1474788"/>
          <p14:tracePt t="53894" x="9018588" y="1490663"/>
          <p14:tracePt t="53896" x="9018588" y="1506538"/>
          <p14:tracePt t="53899" x="9026525" y="1522413"/>
          <p14:tracePt t="53900" x="9034463" y="1538288"/>
          <p14:tracePt t="53902" x="9042400" y="1555750"/>
          <p14:tracePt t="53904" x="9050338" y="1579563"/>
          <p14:tracePt t="53906" x="9058275" y="1595438"/>
          <p14:tracePt t="53908" x="9058275" y="1603375"/>
          <p14:tracePt t="53910" x="9066213" y="1619250"/>
          <p14:tracePt t="53913" x="9074150" y="1635125"/>
          <p14:tracePt t="53914" x="9082088" y="1651000"/>
          <p14:tracePt t="53916" x="9090025" y="1658938"/>
          <p14:tracePt t="53918" x="9097963" y="1682750"/>
          <p14:tracePt t="53920" x="9097963" y="1698625"/>
          <p14:tracePt t="53922" x="9105900" y="1706563"/>
          <p14:tracePt t="53924" x="9105900" y="1714500"/>
          <p14:tracePt t="53926" x="9113838" y="1722438"/>
          <p14:tracePt t="53928" x="9113838" y="1730375"/>
          <p14:tracePt t="53930" x="9113838" y="1738313"/>
          <p14:tracePt t="53932" x="9113838" y="1746250"/>
          <p14:tracePt t="53934" x="9113838" y="1754188"/>
          <p14:tracePt t="53936" x="9113838" y="1762125"/>
          <p14:tracePt t="53941" x="9105900" y="1770063"/>
          <p14:tracePt t="53942" x="9105900" y="1778000"/>
          <p14:tracePt t="53944" x="9097963" y="1778000"/>
          <p14:tracePt t="53946" x="9090025" y="1785938"/>
          <p14:tracePt t="53950" x="9074150" y="1793875"/>
          <p14:tracePt t="53952" x="9074150" y="1801813"/>
          <p14:tracePt t="53954" x="9058275" y="1801813"/>
          <p14:tracePt t="54171" x="9058275" y="1793875"/>
          <p14:tracePt t="54174" x="9066213" y="1785938"/>
          <p14:tracePt t="54177" x="9066213" y="1778000"/>
          <p14:tracePt t="54178" x="9066213" y="1770063"/>
          <p14:tracePt t="54182" x="9066213" y="1762125"/>
          <p14:tracePt t="54184" x="9074150" y="1762125"/>
          <p14:tracePt t="54186" x="9074150" y="1754188"/>
          <p14:tracePt t="54191" x="9082088" y="1746250"/>
          <p14:tracePt t="54193" x="9082088" y="1738313"/>
          <p14:tracePt t="54212" x="9097963" y="1714500"/>
          <p14:tracePt t="54213" x="9097963" y="1706563"/>
          <p14:tracePt t="54286" x="9097963" y="1698625"/>
          <p14:tracePt t="54320" x="9090025" y="1690688"/>
          <p14:tracePt t="54328" x="9090025" y="1682750"/>
          <p14:tracePt t="54330" x="9082088" y="1682750"/>
          <p14:tracePt t="54332" x="9082088" y="1674813"/>
          <p14:tracePt t="54338" x="9074150" y="1666875"/>
          <p14:tracePt t="54344" x="9074150" y="1658938"/>
          <p14:tracePt t="54346" x="9066213" y="1658938"/>
          <p14:tracePt t="54350" x="9058275" y="1651000"/>
          <p14:tracePt t="54356" x="9058275" y="1643063"/>
          <p14:tracePt t="54358" x="9050338" y="1635125"/>
          <p14:tracePt t="54366" x="9050338" y="1627188"/>
          <p14:tracePt t="54370" x="9042400" y="1619250"/>
          <p14:tracePt t="54378" x="9042400" y="1611313"/>
          <p14:tracePt t="54382" x="9034463" y="1603375"/>
          <p14:tracePt t="54390" x="9034463" y="1595438"/>
          <p14:tracePt t="54393" x="9026525" y="1595438"/>
          <p14:tracePt t="54400" x="9026525" y="1587500"/>
          <p14:tracePt t="54414" x="9018588" y="1587500"/>
          <p14:tracePt t="54416" x="9018588" y="1579563"/>
          <p14:tracePt t="54430" x="9018588" y="1571625"/>
          <p14:tracePt t="54450" x="9018588" y="1563688"/>
          <p14:tracePt t="54456" x="9010650" y="1563688"/>
          <p14:tracePt t="54471" x="9010650" y="1555750"/>
          <p14:tracePt t="55083" x="9010650" y="1563688"/>
          <p14:tracePt t="55091" x="9018588" y="1563688"/>
          <p14:tracePt t="55107" x="9026525" y="1571625"/>
          <p14:tracePt t="55195" x="9026525" y="1579563"/>
          <p14:tracePt t="55203" x="9034463" y="1579563"/>
          <p14:tracePt t="55215" x="9034463" y="1587500"/>
          <p14:tracePt t="55233" x="9042400" y="1595438"/>
          <p14:tracePt t="59483" x="9042400" y="1587500"/>
          <p14:tracePt t="59491" x="9034463" y="1587500"/>
          <p14:tracePt t="59493" x="9034463" y="1579563"/>
          <p14:tracePt t="59497" x="9026525" y="1579563"/>
          <p14:tracePt t="59499" x="9026525" y="1571625"/>
          <p14:tracePt t="59503" x="9018588" y="1571625"/>
          <p14:tracePt t="59505" x="9018588" y="1563688"/>
          <p14:tracePt t="59507" x="9010650" y="1563688"/>
          <p14:tracePt t="59509" x="9010650" y="1555750"/>
          <p14:tracePt t="59511" x="8994775" y="1555750"/>
          <p14:tracePt t="59513" x="8994775" y="1547813"/>
          <p14:tracePt t="59515" x="8978900" y="1538288"/>
          <p14:tracePt t="59517" x="8970963" y="1538288"/>
          <p14:tracePt t="59519" x="8963025" y="1530350"/>
          <p14:tracePt t="59521" x="8955088" y="1522413"/>
          <p14:tracePt t="59523" x="8939213" y="1522413"/>
          <p14:tracePt t="59525" x="8931275" y="1522413"/>
          <p14:tracePt t="59527" x="8923338" y="1514475"/>
          <p14:tracePt t="59529" x="8915400" y="1506538"/>
          <p14:tracePt t="59531" x="8899525" y="1506538"/>
          <p14:tracePt t="59533" x="8891588" y="1498600"/>
          <p14:tracePt t="59535" x="8874125" y="1498600"/>
          <p14:tracePt t="59537" x="8858250" y="1490663"/>
          <p14:tracePt t="59539" x="8850313" y="1490663"/>
          <p14:tracePt t="59541" x="8842375" y="1490663"/>
          <p14:tracePt t="59543" x="8826500" y="1482725"/>
          <p14:tracePt t="59545" x="8818563" y="1474788"/>
          <p14:tracePt t="59547" x="8794750" y="1474788"/>
          <p14:tracePt t="59549" x="8778875" y="1474788"/>
          <p14:tracePt t="59551" x="8770938" y="1474788"/>
          <p14:tracePt t="59553" x="8755063" y="1466850"/>
          <p14:tracePt t="59555" x="8747125" y="1466850"/>
          <p14:tracePt t="59557" x="8731250" y="1458913"/>
          <p14:tracePt t="59559" x="8715375" y="1458913"/>
          <p14:tracePt t="59561" x="8699500" y="1458913"/>
          <p14:tracePt t="59563" x="8691563" y="1458913"/>
          <p14:tracePt t="59565" x="8667750" y="1450975"/>
          <p14:tracePt t="59567" x="8651875" y="1450975"/>
          <p14:tracePt t="59569" x="8636000" y="1450975"/>
          <p14:tracePt t="59571" x="8628063" y="1450975"/>
          <p14:tracePt t="59573" x="8612188" y="1450975"/>
          <p14:tracePt t="59575" x="8604250" y="1443038"/>
          <p14:tracePt t="59577" x="8588375" y="1443038"/>
          <p14:tracePt t="59579" x="8580438" y="1443038"/>
          <p14:tracePt t="59581" x="8564563" y="1443038"/>
          <p14:tracePt t="59583" x="8556625" y="1443038"/>
          <p14:tracePt t="59585" x="8540750" y="1443038"/>
          <p14:tracePt t="59587" x="8531225" y="1443038"/>
          <p14:tracePt t="59589" x="8523288" y="1443038"/>
          <p14:tracePt t="59591" x="8515350" y="1443038"/>
          <p14:tracePt t="59595" x="8499475" y="1443038"/>
          <p14:tracePt t="59599" x="8491538" y="1443038"/>
          <p14:tracePt t="59603" x="8483600" y="1443038"/>
          <p14:tracePt t="59609" x="8475663" y="1443038"/>
          <p14:tracePt t="59613" x="8467725" y="1443038"/>
          <p14:tracePt t="59619" x="8467725" y="1450975"/>
          <p14:tracePt t="59625" x="8459788" y="1450975"/>
          <p14:tracePt t="59635" x="8459788" y="1458913"/>
          <p14:tracePt t="59643" x="8459788" y="1466850"/>
          <p14:tracePt t="59647" x="8459788" y="1474788"/>
          <p14:tracePt t="59651" x="8459788" y="1482725"/>
          <p14:tracePt t="59657" x="8459788" y="1490663"/>
          <p14:tracePt t="59661" x="8467725" y="1498600"/>
          <p14:tracePt t="59663" x="8475663" y="1506538"/>
          <p14:tracePt t="59667" x="8483600" y="1514475"/>
          <p14:tracePt t="59671" x="8491538" y="1522413"/>
          <p14:tracePt t="59673" x="8499475" y="1530350"/>
          <p14:tracePt t="59675" x="8507413" y="1530350"/>
          <p14:tracePt t="59677" x="8523288" y="1538288"/>
          <p14:tracePt t="59679" x="8531225" y="1547813"/>
          <p14:tracePt t="59681" x="8540750" y="1547813"/>
          <p14:tracePt t="59683" x="8548688" y="1547813"/>
          <p14:tracePt t="59685" x="8556625" y="1555750"/>
          <p14:tracePt t="59687" x="8572500" y="1563688"/>
          <p14:tracePt t="59689" x="8580438" y="1563688"/>
          <p14:tracePt t="59691" x="8588375" y="1563688"/>
          <p14:tracePt t="59693" x="8612188" y="1571625"/>
          <p14:tracePt t="59695" x="8620125" y="1571625"/>
          <p14:tracePt t="59697" x="8636000" y="1571625"/>
          <p14:tracePt t="59699" x="8651875" y="1579563"/>
          <p14:tracePt t="59701" x="8659813" y="1579563"/>
          <p14:tracePt t="59703" x="8675688" y="1579563"/>
          <p14:tracePt t="59705" x="8683625" y="1579563"/>
          <p14:tracePt t="59707" x="8691563" y="1579563"/>
          <p14:tracePt t="59709" x="8707438" y="1579563"/>
          <p14:tracePt t="59712" x="8723313" y="1579563"/>
          <p14:tracePt t="59713" x="8731250" y="1579563"/>
          <p14:tracePt t="59715" x="8739188" y="1579563"/>
          <p14:tracePt t="59717" x="8747125" y="1579563"/>
          <p14:tracePt t="59719" x="8763000" y="1579563"/>
          <p14:tracePt t="59723" x="8778875" y="1579563"/>
          <p14:tracePt t="59726" x="8786813" y="1579563"/>
          <p14:tracePt t="59727" x="8786813" y="1571625"/>
          <p14:tracePt t="59729" x="8794750" y="1571625"/>
          <p14:tracePt t="59731" x="8802688" y="1571625"/>
          <p14:tracePt t="59735" x="8810625" y="1563688"/>
          <p14:tracePt t="59739" x="8818563" y="1563688"/>
          <p14:tracePt t="59743" x="8818563" y="1555750"/>
          <p14:tracePt t="59745" x="8826500" y="1555750"/>
          <p14:tracePt t="59751" x="8826500" y="1547813"/>
          <p14:tracePt t="59753" x="8834438" y="1547813"/>
          <p14:tracePt t="59757" x="8842375" y="1547813"/>
          <p14:tracePt t="59759" x="8842375" y="1538288"/>
          <p14:tracePt t="59763" x="8842375" y="1530350"/>
          <p14:tracePt t="59767" x="8850313" y="1530350"/>
          <p14:tracePt t="59769" x="8850313" y="1522413"/>
          <p14:tracePt t="59775" x="8850313" y="1514475"/>
          <p14:tracePt t="59781" x="8850313" y="1506538"/>
          <p14:tracePt t="59783" x="8858250" y="1498600"/>
          <p14:tracePt t="59791" x="8858250" y="1490663"/>
          <p14:tracePt t="59795" x="8858250" y="1482725"/>
          <p14:tracePt t="59797" x="8858250" y="1474788"/>
          <p14:tracePt t="59805" x="8858250" y="1466850"/>
          <p14:tracePt t="59807" x="8850313" y="1466850"/>
          <p14:tracePt t="59809" x="8850313" y="1458913"/>
          <p14:tracePt t="59815" x="8842375" y="1450975"/>
          <p14:tracePt t="59817" x="8834438" y="1450975"/>
          <p14:tracePt t="59819" x="8834438" y="1443038"/>
          <p14:tracePt t="59823" x="8826500" y="1435100"/>
          <p14:tracePt t="59825" x="8818563" y="1435100"/>
          <p14:tracePt t="59829" x="8810625" y="1435100"/>
          <p14:tracePt t="59831" x="8810625" y="1427163"/>
          <p14:tracePt t="59833" x="8802688" y="1427163"/>
          <p14:tracePt t="59835" x="8794750" y="1427163"/>
          <p14:tracePt t="59837" x="8786813" y="1427163"/>
          <p14:tracePt t="59839" x="8786813" y="1419225"/>
          <p14:tracePt t="59841" x="8778875" y="1419225"/>
          <p14:tracePt t="59844" x="8770938" y="1419225"/>
          <p14:tracePt t="59847" x="8763000" y="1419225"/>
          <p14:tracePt t="59849" x="8755063" y="1419225"/>
          <p14:tracePt t="59853" x="8747125" y="1419225"/>
          <p14:tracePt t="59855" x="8739188" y="1419225"/>
          <p14:tracePt t="59859" x="8731250" y="1419225"/>
          <p14:tracePt t="59861" x="8723313" y="1419225"/>
          <p14:tracePt t="59865" x="8715375" y="1419225"/>
          <p14:tracePt t="59867" x="8707438" y="1419225"/>
          <p14:tracePt t="59869" x="8699500" y="1419225"/>
          <p14:tracePt t="59873" x="8691563" y="1419225"/>
          <p14:tracePt t="59875" x="8683625" y="1419225"/>
          <p14:tracePt t="59879" x="8675688" y="1419225"/>
          <p14:tracePt t="59881" x="8667750" y="1419225"/>
          <p14:tracePt t="59883" x="8667750" y="1427163"/>
          <p14:tracePt t="59885" x="8659813" y="1427163"/>
          <p14:tracePt t="59887" x="8659813" y="1435100"/>
          <p14:tracePt t="59889" x="8651875" y="1435100"/>
          <p14:tracePt t="59891" x="8643938" y="1435100"/>
          <p14:tracePt t="59893" x="8643938" y="1443038"/>
          <p14:tracePt t="59895" x="8636000" y="1443038"/>
          <p14:tracePt t="59897" x="8636000" y="1450975"/>
          <p14:tracePt t="59899" x="8628063" y="1450975"/>
          <p14:tracePt t="59901" x="8628063" y="1458913"/>
          <p14:tracePt t="59905" x="8620125" y="1466850"/>
          <p14:tracePt t="59907" x="8612188" y="1466850"/>
          <p14:tracePt t="59909" x="8612188" y="1474788"/>
          <p14:tracePt t="59911" x="8612188" y="1482725"/>
          <p14:tracePt t="59917" x="8612188" y="1490663"/>
          <p14:tracePt t="59921" x="8612188" y="1498600"/>
          <p14:tracePt t="59927" x="8612188" y="1506538"/>
          <p14:tracePt t="59929" x="8620125" y="1514475"/>
          <p14:tracePt t="59935" x="8628063" y="1522413"/>
          <p14:tracePt t="59937" x="8636000" y="1522413"/>
          <p14:tracePt t="59939" x="8643938" y="1530350"/>
          <p14:tracePt t="59941" x="8651875" y="1530350"/>
          <p14:tracePt t="59945" x="8667750" y="1530350"/>
          <p14:tracePt t="59949" x="8675688" y="1538288"/>
          <p14:tracePt t="59951" x="8691563" y="1538288"/>
          <p14:tracePt t="59953" x="8707438" y="1538288"/>
          <p14:tracePt t="59955" x="8707438" y="1547813"/>
          <p14:tracePt t="59957" x="8723313" y="1547813"/>
          <p14:tracePt t="59959" x="8731250" y="1547813"/>
          <p14:tracePt t="59962" x="8739188" y="1547813"/>
          <p14:tracePt t="59963" x="8747125" y="1547813"/>
          <p14:tracePt t="59965" x="8763000" y="1547813"/>
          <p14:tracePt t="59967" x="8770938" y="1547813"/>
          <p14:tracePt t="59969" x="8778875" y="1547813"/>
          <p14:tracePt t="59971" x="8794750" y="1547813"/>
          <p14:tracePt t="59973" x="8802688" y="1547813"/>
          <p14:tracePt t="59975" x="8810625" y="1547813"/>
          <p14:tracePt t="59977" x="8818563" y="1547813"/>
          <p14:tracePt t="59979" x="8834438" y="1547813"/>
          <p14:tracePt t="59981" x="8842375" y="1547813"/>
          <p14:tracePt t="59983" x="8850313" y="1547813"/>
          <p14:tracePt t="59985" x="8874125" y="1538288"/>
          <p14:tracePt t="59987" x="8891588" y="1538288"/>
          <p14:tracePt t="59989" x="8907463" y="1538288"/>
          <p14:tracePt t="59991" x="8923338" y="1530350"/>
          <p14:tracePt t="59993" x="8939213" y="1530350"/>
          <p14:tracePt t="59995" x="8955088" y="1530350"/>
          <p14:tracePt t="59997" x="8970963" y="1530350"/>
          <p14:tracePt t="59999" x="8994775" y="1522413"/>
          <p14:tracePt t="60001" x="9026525" y="1522413"/>
          <p14:tracePt t="60003" x="9042400" y="1514475"/>
          <p14:tracePt t="60005" x="9058275" y="1514475"/>
          <p14:tracePt t="60007" x="9074150" y="1514475"/>
          <p14:tracePt t="60009" x="9090025" y="1514475"/>
          <p14:tracePt t="60011" x="9105900" y="1506538"/>
          <p14:tracePt t="60013" x="9129713" y="1498600"/>
          <p14:tracePt t="60015" x="9145588" y="1498600"/>
          <p14:tracePt t="60017" x="9161463" y="1490663"/>
          <p14:tracePt t="60019" x="9177338" y="1490663"/>
          <p14:tracePt t="60021" x="9193213" y="1490663"/>
          <p14:tracePt t="60023" x="9201150" y="1482725"/>
          <p14:tracePt t="60025" x="9201150" y="1474788"/>
          <p14:tracePt t="60027" x="9217025" y="1474788"/>
          <p14:tracePt t="60029" x="9224963" y="1474788"/>
          <p14:tracePt t="60031" x="9234488" y="1466850"/>
          <p14:tracePt t="60033" x="9242425" y="1458913"/>
          <p14:tracePt t="60037" x="9250363" y="1458913"/>
          <p14:tracePt t="60039" x="9258300" y="1450975"/>
          <p14:tracePt t="60047" x="9266238" y="1450975"/>
          <p14:tracePt t="60051" x="9266238" y="1443038"/>
          <p14:tracePt t="60075" x="9266238" y="1435100"/>
          <p14:tracePt t="60079" x="9258300" y="1435100"/>
          <p14:tracePt t="60081" x="9250363" y="1427163"/>
          <p14:tracePt t="60085" x="9242425" y="1427163"/>
          <p14:tracePt t="60089" x="9224963" y="1427163"/>
          <p14:tracePt t="60094" x="9217025" y="1427163"/>
          <p14:tracePt t="60095" x="9209088" y="1427163"/>
          <p14:tracePt t="60108" x="9169400" y="1427163"/>
          <p14:tracePt t="60109" x="9161463" y="1427163"/>
          <p14:tracePt t="60113" x="9153525" y="1427163"/>
          <p14:tracePt t="60115" x="9145588" y="1427163"/>
          <p14:tracePt t="60119" x="9137650" y="1427163"/>
          <p14:tracePt t="60123" x="9129713" y="1427163"/>
          <p14:tracePt t="60129" x="9113838" y="1427163"/>
          <p14:tracePt t="60135" x="9105900" y="1427163"/>
          <p14:tracePt t="60141" x="9097963" y="1427163"/>
          <p14:tracePt t="60145" x="9090025" y="1427163"/>
          <p14:tracePt t="60149" x="9082088" y="1427163"/>
          <p14:tracePt t="60155" x="9074150" y="1435100"/>
          <p14:tracePt t="60163" x="9066213" y="1435100"/>
          <p14:tracePt t="60171" x="9058275" y="1435100"/>
          <p14:tracePt t="60175" x="9050338" y="1435100"/>
          <p14:tracePt t="60187" x="9042400" y="1435100"/>
          <p14:tracePt t="65935" x="9042400" y="1443038"/>
          <p14:tracePt t="65943" x="9042400" y="1450975"/>
          <p14:tracePt t="65945" x="9034463" y="1450975"/>
          <p14:tracePt t="65947" x="9034463" y="1458913"/>
          <p14:tracePt t="65949" x="9034463" y="1466850"/>
          <p14:tracePt t="65953" x="9034463" y="1474788"/>
          <p14:tracePt t="65955" x="9026525" y="1474788"/>
          <p14:tracePt t="65959" x="9026525" y="1482725"/>
          <p14:tracePt t="65963" x="9026525" y="1490663"/>
          <p14:tracePt t="65965" x="9026525" y="1498600"/>
          <p14:tracePt t="65971" x="9026525" y="1506538"/>
          <p14:tracePt t="65983" x="9026525" y="1514475"/>
          <p14:tracePt t="66217" x="9026525" y="1522413"/>
          <p14:tracePt t="66219" x="9026525" y="1530350"/>
          <p14:tracePt t="66223" x="9026525" y="1538288"/>
          <p14:tracePt t="66225" x="9026525" y="1547813"/>
          <p14:tracePt t="66229" x="9026525" y="1555750"/>
          <p14:tracePt t="66231" x="9026525" y="1563688"/>
          <p14:tracePt t="66233" x="9026525" y="1579563"/>
          <p14:tracePt t="66237" x="9026525" y="1595438"/>
          <p14:tracePt t="66239" x="9026525" y="1603375"/>
          <p14:tracePt t="66241" x="9026525" y="1611313"/>
          <p14:tracePt t="66245" x="9018588" y="1627188"/>
          <p14:tracePt t="66249" x="9018588" y="1635125"/>
          <p14:tracePt t="66251" x="9010650" y="1643063"/>
          <p14:tracePt t="66253" x="9002713" y="1658938"/>
          <p14:tracePt t="66255" x="9002713" y="1666875"/>
          <p14:tracePt t="66257" x="8994775" y="1674813"/>
          <p14:tracePt t="66259" x="8994775" y="1682750"/>
          <p14:tracePt t="66261" x="8986838" y="1698625"/>
          <p14:tracePt t="66263" x="8978900" y="1706563"/>
          <p14:tracePt t="66265" x="8970963" y="1714500"/>
          <p14:tracePt t="66267" x="8963025" y="1738313"/>
          <p14:tracePt t="66269" x="8955088" y="1746250"/>
          <p14:tracePt t="66271" x="8939213" y="1778000"/>
          <p14:tracePt t="66273" x="8923338" y="1793875"/>
          <p14:tracePt t="66275" x="8915400" y="1817688"/>
          <p14:tracePt t="66277" x="8899525" y="1833563"/>
          <p14:tracePt t="66279" x="8891588" y="1849438"/>
          <p14:tracePt t="66281" x="8866188" y="1873250"/>
          <p14:tracePt t="66283" x="8858250" y="1906588"/>
          <p14:tracePt t="66285" x="8842375" y="1922463"/>
          <p14:tracePt t="66287" x="8818563" y="1962150"/>
          <p14:tracePt t="66289" x="8802688" y="1993900"/>
          <p14:tracePt t="66291" x="8778875" y="2017713"/>
          <p14:tracePt t="66293" x="8763000" y="2049463"/>
          <p14:tracePt t="66295" x="8747125" y="2081213"/>
          <p14:tracePt t="66297" x="8723313" y="2112963"/>
          <p14:tracePt t="66299" x="8715375" y="2136775"/>
          <p14:tracePt t="66301" x="8691563" y="2176463"/>
          <p14:tracePt t="66303" x="8659813" y="2233613"/>
          <p14:tracePt t="66305" x="8643938" y="2257425"/>
          <p14:tracePt t="66307" x="8620125" y="2297113"/>
          <p14:tracePt t="66309" x="8612188" y="2320925"/>
          <p14:tracePt t="66311" x="8588375" y="2360613"/>
          <p14:tracePt t="66313" x="8572500" y="2392363"/>
          <p14:tracePt t="66315" x="8556625" y="2424113"/>
          <p14:tracePt t="66317" x="8540750" y="2455863"/>
          <p14:tracePt t="66319" x="8499475" y="2519363"/>
          <p14:tracePt t="66321" x="8491538" y="2551113"/>
          <p14:tracePt t="66323" x="8475663" y="2576513"/>
          <p14:tracePt t="66325" x="8451850" y="2616200"/>
          <p14:tracePt t="66327" x="8443913" y="2640013"/>
          <p14:tracePt t="66329" x="8428038" y="2679700"/>
          <p14:tracePt t="66331" x="8404225" y="2703513"/>
          <p14:tracePt t="66333" x="8388350" y="2735263"/>
          <p14:tracePt t="66335" x="8372475" y="2782888"/>
          <p14:tracePt t="66337" x="8356600" y="2814638"/>
          <p14:tracePt t="66339" x="8340725" y="2838450"/>
          <p14:tracePt t="66341" x="8324850" y="2870200"/>
          <p14:tracePt t="66343" x="8316913" y="2886075"/>
          <p14:tracePt t="66345" x="8301038" y="2909888"/>
          <p14:tracePt t="66347" x="8293100" y="2935288"/>
          <p14:tracePt t="66349" x="8277225" y="2959100"/>
          <p14:tracePt t="66351" x="8261350" y="2998788"/>
          <p14:tracePt t="66353" x="8253413" y="3014663"/>
          <p14:tracePt t="66355" x="8237538" y="3038475"/>
          <p14:tracePt t="66357" x="8237538" y="3062288"/>
          <p14:tracePt t="66359" x="8221663" y="3078163"/>
          <p14:tracePt t="66361" x="8213725" y="3094038"/>
          <p14:tracePt t="66363" x="8205788" y="3117850"/>
          <p14:tracePt t="66365" x="8197850" y="3133725"/>
          <p14:tracePt t="66367" x="8180388" y="3173413"/>
          <p14:tracePt t="66369" x="8180388" y="3189288"/>
          <p14:tracePt t="66371" x="8172450" y="3205163"/>
          <p14:tracePt t="66373" x="8164513" y="3221038"/>
          <p14:tracePt t="66375" x="8156575" y="3236913"/>
          <p14:tracePt t="66377" x="8148638" y="3262313"/>
          <p14:tracePt t="66379" x="8140700" y="3278188"/>
          <p14:tracePt t="66381" x="8132763" y="3294063"/>
          <p14:tracePt t="66383" x="8132763" y="3317875"/>
          <p14:tracePt t="66385" x="8124825" y="3333750"/>
          <p14:tracePt t="66387" x="8116888" y="3349625"/>
          <p14:tracePt t="66389" x="8116888" y="3365500"/>
          <p14:tracePt t="66391" x="8108950" y="3381375"/>
          <p14:tracePt t="66393" x="8101013" y="3389313"/>
          <p14:tracePt t="66395" x="8101013" y="3413125"/>
          <p14:tracePt t="66397" x="8093075" y="3421063"/>
          <p14:tracePt t="66399" x="8093075" y="3444875"/>
          <p14:tracePt t="66401" x="8085138" y="3452813"/>
          <p14:tracePt t="66403" x="8077200" y="3476625"/>
          <p14:tracePt t="66405" x="8077200" y="3484563"/>
          <p14:tracePt t="66407" x="8077200" y="3492500"/>
          <p14:tracePt t="66409" x="8077200" y="3500438"/>
          <p14:tracePt t="66411" x="8069263" y="3516313"/>
          <p14:tracePt t="66413" x="8061325" y="3524250"/>
          <p14:tracePt t="66415" x="8061325" y="3540125"/>
          <p14:tracePt t="66417" x="8061325" y="3556000"/>
          <p14:tracePt t="66419" x="8053388" y="3556000"/>
          <p14:tracePt t="66421" x="8053388" y="3563938"/>
          <p14:tracePt t="66423" x="8045450" y="3571875"/>
          <p14:tracePt t="66425" x="8045450" y="3579813"/>
          <p14:tracePt t="66427" x="8045450" y="3595688"/>
          <p14:tracePt t="66431" x="8037513" y="3605213"/>
          <p14:tracePt t="66433" x="8037513" y="3621088"/>
          <p14:tracePt t="66435" x="8029575" y="3621088"/>
          <p14:tracePt t="66437" x="8029575" y="3629025"/>
          <p14:tracePt t="66439" x="8029575" y="3636963"/>
          <p14:tracePt t="66441" x="8029575" y="3644900"/>
          <p14:tracePt t="66443" x="8029575" y="3652838"/>
          <p14:tracePt t="66445" x="8021638" y="3652838"/>
          <p14:tracePt t="66447" x="8021638" y="3668713"/>
          <p14:tracePt t="66451" x="8021638" y="3676650"/>
          <p14:tracePt t="66453" x="8021638" y="3684588"/>
          <p14:tracePt t="66455" x="8013700" y="3692525"/>
          <p14:tracePt t="66459" x="8013700" y="3700463"/>
          <p14:tracePt t="66463" x="8013700" y="3708400"/>
          <p14:tracePt t="66465" x="8013700" y="3716338"/>
          <p14:tracePt t="66467" x="8005763" y="3724275"/>
          <p14:tracePt t="66471" x="8005763" y="3732213"/>
          <p14:tracePt t="66475" x="8005763" y="3740150"/>
          <p14:tracePt t="66479" x="8005763" y="3748088"/>
          <p14:tracePt t="66481" x="8005763" y="3756025"/>
          <p14:tracePt t="66485" x="8005763" y="3763963"/>
          <p14:tracePt t="66490" x="7997825" y="3763963"/>
          <p14:tracePt t="66493" x="7997825" y="3771900"/>
          <p14:tracePt t="66503" x="7997825" y="3779838"/>
          <p14:tracePt t="66511" x="7997825" y="3787775"/>
          <p14:tracePt t="66555" x="7997825" y="3795713"/>
          <p14:tracePt t="66583" x="7997825" y="3803650"/>
          <p14:tracePt t="66591" x="7989888" y="3803650"/>
          <p14:tracePt t="66601" x="7989888" y="3811588"/>
          <p14:tracePt t="66611" x="7989888" y="3819525"/>
          <p14:tracePt t="66627" x="7981950" y="3819525"/>
          <p14:tracePt t="66631" x="7981950" y="3827463"/>
          <p14:tracePt t="66635" x="7974013" y="3827463"/>
          <p14:tracePt t="66639" x="7966075" y="3827463"/>
          <p14:tracePt t="66641" x="7958138" y="3827463"/>
          <p14:tracePt t="66645" x="7950200" y="3835400"/>
          <p14:tracePt t="66647" x="7942263" y="3835400"/>
          <p14:tracePt t="66649" x="7934325" y="3835400"/>
          <p14:tracePt t="66651" x="7926388" y="3835400"/>
          <p14:tracePt t="66653" x="7918450" y="3835400"/>
          <p14:tracePt t="66655" x="7902575" y="3835400"/>
          <p14:tracePt t="66657" x="7886700" y="3835400"/>
          <p14:tracePt t="66661" x="7878763" y="3835400"/>
          <p14:tracePt t="66663" x="7862888" y="3835400"/>
          <p14:tracePt t="66881" x="7862888" y="3827463"/>
          <p14:tracePt t="66887" x="7854950" y="3819525"/>
          <p14:tracePt t="66889" x="7854950" y="3811588"/>
          <p14:tracePt t="66895" x="7854950" y="3803650"/>
          <p14:tracePt t="66899" x="7854950" y="3795713"/>
          <p14:tracePt t="66905" x="7854950" y="3787775"/>
          <p14:tracePt t="66909" x="7847013" y="3779838"/>
          <p14:tracePt t="66913" x="7847013" y="3771900"/>
          <p14:tracePt t="66915" x="7839075" y="3771900"/>
          <p14:tracePt t="66917" x="7839075" y="3763963"/>
          <p14:tracePt t="66921" x="7839075" y="3756025"/>
          <p14:tracePt t="66923" x="7829550" y="3748088"/>
          <p14:tracePt t="66929" x="7821613" y="3740150"/>
          <p14:tracePt t="66933" x="7821613" y="3732213"/>
          <p14:tracePt t="66935" x="7805738" y="3732213"/>
          <p14:tracePt t="66937" x="7805738" y="3724275"/>
          <p14:tracePt t="66939" x="7797800" y="3716338"/>
          <p14:tracePt t="66945" x="7789863" y="3708400"/>
          <p14:tracePt t="66947" x="7781925" y="3708400"/>
          <p14:tracePt t="66949" x="7781925" y="3700463"/>
          <p14:tracePt t="66951" x="7773988" y="3700463"/>
          <p14:tracePt t="66953" x="7773988" y="3692525"/>
          <p14:tracePt t="66955" x="7773988" y="3684588"/>
          <p14:tracePt t="66957" x="7766050" y="3684588"/>
          <p14:tracePt t="66961" x="7766050" y="3676650"/>
          <p14:tracePt t="66963" x="7758113" y="3676650"/>
          <p14:tracePt t="66965" x="7750175" y="3668713"/>
          <p14:tracePt t="66969" x="7742238" y="3668713"/>
          <p14:tracePt t="66971" x="7726363" y="3660775"/>
          <p14:tracePt t="66973" x="7726363" y="3652838"/>
          <p14:tracePt t="66975" x="7718425" y="3652838"/>
          <p14:tracePt t="66977" x="7710488" y="3652838"/>
          <p14:tracePt t="66979" x="7702550" y="3652838"/>
          <p14:tracePt t="66981" x="7686675" y="3644900"/>
          <p14:tracePt t="66985" x="7670800" y="3636963"/>
          <p14:tracePt t="66987" x="7654925" y="3636963"/>
          <p14:tracePt t="66989" x="7646988" y="3636963"/>
          <p14:tracePt t="66993" x="7631113" y="3629025"/>
          <p14:tracePt t="66995" x="7623175" y="3629025"/>
          <p14:tracePt t="66997" x="7615238" y="3621088"/>
          <p14:tracePt t="66999" x="7599363" y="3621088"/>
          <p14:tracePt t="67001" x="7583488" y="3621088"/>
          <p14:tracePt t="67003" x="7575550" y="3621088"/>
          <p14:tracePt t="67005" x="7543800" y="3621088"/>
          <p14:tracePt t="67007" x="7519988" y="3613150"/>
          <p14:tracePt t="67009" x="7504113" y="3613150"/>
          <p14:tracePt t="67013" x="7496175" y="3613150"/>
          <p14:tracePt t="67015" x="7478713" y="3613150"/>
          <p14:tracePt t="67017" x="7470775" y="3613150"/>
          <p14:tracePt t="67019" x="7462838" y="3613150"/>
          <p14:tracePt t="67021" x="7454900" y="3613150"/>
          <p14:tracePt t="67023" x="7439025" y="3605213"/>
          <p14:tracePt t="67025" x="7431088" y="3605213"/>
          <p14:tracePt t="67027" x="7415213" y="3605213"/>
          <p14:tracePt t="67029" x="7399338" y="3605213"/>
          <p14:tracePt t="67031" x="7383463" y="3605213"/>
          <p14:tracePt t="67033" x="7375525" y="3605213"/>
          <p14:tracePt t="67035" x="7359650" y="3605213"/>
          <p14:tracePt t="67037" x="7351713" y="3605213"/>
          <p14:tracePt t="67039" x="7327900" y="3605213"/>
          <p14:tracePt t="67041" x="7312025" y="3605213"/>
          <p14:tracePt t="67043" x="7304088" y="3605213"/>
          <p14:tracePt t="67045" x="7288213" y="3605213"/>
          <p14:tracePt t="67047" x="7272338" y="3605213"/>
          <p14:tracePt t="67049" x="7256463" y="3605213"/>
          <p14:tracePt t="67051" x="7232650" y="3605213"/>
          <p14:tracePt t="67053" x="7224713" y="3605213"/>
          <p14:tracePt t="67055" x="7200900" y="3613150"/>
          <p14:tracePt t="67057" x="7192963" y="3613150"/>
          <p14:tracePt t="67059" x="7177088" y="3613150"/>
          <p14:tracePt t="67061" x="7161213" y="3613150"/>
          <p14:tracePt t="67063" x="7145338" y="3613150"/>
          <p14:tracePt t="67065" x="7135813" y="3613150"/>
          <p14:tracePt t="67067" x="7119938" y="3621088"/>
          <p14:tracePt t="67069" x="7104063" y="3621088"/>
          <p14:tracePt t="67071" x="7080250" y="3629025"/>
          <p14:tracePt t="67073" x="7072313" y="3629025"/>
          <p14:tracePt t="67075" x="7056438" y="3629025"/>
          <p14:tracePt t="67077" x="7048500" y="3636963"/>
          <p14:tracePt t="67079" x="7032625" y="3636963"/>
          <p14:tracePt t="67081" x="7024688" y="3636963"/>
          <p14:tracePt t="67083" x="7016750" y="3636963"/>
          <p14:tracePt t="67085" x="7008813" y="3644900"/>
          <p14:tracePt t="67087" x="6992938" y="3644900"/>
          <p14:tracePt t="67089" x="6985000" y="3652838"/>
          <p14:tracePt t="67091" x="6977063" y="3652838"/>
          <p14:tracePt t="67093" x="6969125" y="3652838"/>
          <p14:tracePt t="67108" x="6921500" y="3676650"/>
          <p14:tracePt t="67109" x="6913563" y="3676650"/>
          <p14:tracePt t="67111" x="6905625" y="3684588"/>
          <p14:tracePt t="67115" x="6897688" y="3692525"/>
          <p14:tracePt t="67119" x="6889750" y="3692525"/>
          <p14:tracePt t="67121" x="6881813" y="3700463"/>
          <p14:tracePt t="67123" x="6881813" y="3708400"/>
          <p14:tracePt t="67125" x="6873875" y="3708400"/>
          <p14:tracePt t="67129" x="6865938" y="3716338"/>
          <p14:tracePt t="67133" x="6865938" y="3724275"/>
          <p14:tracePt t="67135" x="6858000" y="3724275"/>
          <p14:tracePt t="67137" x="6850063" y="3732213"/>
          <p14:tracePt t="67139" x="6850063" y="3740150"/>
          <p14:tracePt t="67141" x="6842125" y="3740150"/>
          <p14:tracePt t="67145" x="6842125" y="3748088"/>
          <p14:tracePt t="67147" x="6834188" y="3748088"/>
          <p14:tracePt t="67149" x="6834188" y="3756025"/>
          <p14:tracePt t="67153" x="6826250" y="3771900"/>
          <p14:tracePt t="67155" x="6818313" y="3771900"/>
          <p14:tracePt t="67157" x="6818313" y="3779838"/>
          <p14:tracePt t="67159" x="6810375" y="3779838"/>
          <p14:tracePt t="67161" x="6810375" y="3787775"/>
          <p14:tracePt t="67163" x="6810375" y="3795713"/>
          <p14:tracePt t="67165" x="6802438" y="3795713"/>
          <p14:tracePt t="67167" x="6802438" y="3803650"/>
          <p14:tracePt t="67169" x="6794500" y="3811588"/>
          <p14:tracePt t="67173" x="6784975" y="3819525"/>
          <p14:tracePt t="67175" x="6784975" y="3827463"/>
          <p14:tracePt t="67179" x="6777038" y="3835400"/>
          <p14:tracePt t="67183" x="6777038" y="3851275"/>
          <p14:tracePt t="67185" x="6769100" y="3851275"/>
          <p14:tracePt t="67187" x="6761163" y="3859213"/>
          <p14:tracePt t="67189" x="6761163" y="3867150"/>
          <p14:tracePt t="67191" x="6761163" y="3875088"/>
          <p14:tracePt t="67193" x="6753225" y="3875088"/>
          <p14:tracePt t="67195" x="6753225" y="3883025"/>
          <p14:tracePt t="67199" x="6745288" y="3890963"/>
          <p14:tracePt t="67201" x="6737350" y="3898900"/>
          <p14:tracePt t="67203" x="6737350" y="3906838"/>
          <p14:tracePt t="67207" x="6737350" y="3914775"/>
          <p14:tracePt t="67209" x="6737350" y="3922713"/>
          <p14:tracePt t="67211" x="6729413" y="3930650"/>
          <p14:tracePt t="67215" x="6729413" y="3938588"/>
          <p14:tracePt t="67217" x="6721475" y="3938588"/>
          <p14:tracePt t="67219" x="6721475" y="3948113"/>
          <p14:tracePt t="67223" x="6721475" y="3956050"/>
          <p14:tracePt t="67225" x="6721475" y="3963988"/>
          <p14:tracePt t="67229" x="6721475" y="3971925"/>
          <p14:tracePt t="67233" x="6713538" y="3979863"/>
          <p14:tracePt t="67235" x="6713538" y="3987800"/>
          <p14:tracePt t="67239" x="6713538" y="3995738"/>
          <p14:tracePt t="67243" x="6713538" y="4003675"/>
          <p14:tracePt t="67249" x="6713538" y="4019550"/>
          <p14:tracePt t="67253" x="6713538" y="4027488"/>
          <p14:tracePt t="67259" x="6713538" y="4035425"/>
          <p14:tracePt t="67263" x="6713538" y="4043363"/>
          <p14:tracePt t="67265" x="6713538" y="4051300"/>
          <p14:tracePt t="67269" x="6713538" y="4059238"/>
          <p14:tracePt t="67271" x="6721475" y="4059238"/>
          <p14:tracePt t="67275" x="6721475" y="4067175"/>
          <p14:tracePt t="67279" x="6729413" y="4067175"/>
          <p14:tracePt t="67283" x="6729413" y="4075113"/>
          <p14:tracePt t="67287" x="6737350" y="4083050"/>
          <p14:tracePt t="67289" x="6745288" y="4083050"/>
          <p14:tracePt t="67297" x="6753225" y="4090988"/>
          <p14:tracePt t="67307" x="6761163" y="4090988"/>
          <p14:tracePt t="67315" x="6769100" y="4090988"/>
          <p14:tracePt t="67320" x="6777038" y="4090988"/>
          <p14:tracePt t="67330" x="6784975" y="4090988"/>
          <p14:tracePt t="67432" x="6784975" y="4098925"/>
          <p14:tracePt t="67498" x="6777038" y="4098925"/>
          <p14:tracePt t="67502" x="6769100" y="4098925"/>
          <p14:tracePt t="67508" x="6761163" y="4098925"/>
          <p14:tracePt t="67516" x="6753225" y="4098925"/>
          <p14:tracePt t="67524" x="6745288" y="4098925"/>
          <p14:tracePt t="67530" x="6737350" y="4098925"/>
          <p14:tracePt t="67540" x="6729413" y="4098925"/>
          <p14:tracePt t="67554" x="6721475" y="4098925"/>
          <p14:tracePt t="67790" x="6721475" y="4106863"/>
          <p14:tracePt t="67810" x="6713538" y="4114800"/>
          <p14:tracePt t="67828" x="6713538" y="4122738"/>
          <p14:tracePt t="67842" x="6713538" y="4130675"/>
          <p14:tracePt t="67850" x="6713538" y="4138613"/>
          <p14:tracePt t="67852" x="6713538" y="4146550"/>
          <p14:tracePt t="67860" x="6713538" y="4154488"/>
          <p14:tracePt t="67862" x="6721475" y="4154488"/>
          <p14:tracePt t="67864" x="6721475" y="4162425"/>
          <p14:tracePt t="67868" x="6729413" y="4162425"/>
          <p14:tracePt t="67870" x="6729413" y="4170363"/>
          <p14:tracePt t="67874" x="6737350" y="4170363"/>
          <p14:tracePt t="67876" x="6737350" y="4178300"/>
          <p14:tracePt t="67878" x="6745288" y="4186238"/>
          <p14:tracePt t="67884" x="6745288" y="4194175"/>
          <p14:tracePt t="67892" x="6753225" y="4202113"/>
          <p14:tracePt t="67902" x="6753225" y="4210050"/>
          <p14:tracePt t="67904" x="6745288" y="4217988"/>
          <p14:tracePt t="67910" x="6737350" y="4217988"/>
          <p14:tracePt t="67916" x="6721475" y="4217988"/>
          <p14:tracePt t="68154" x="6721475" y="4225925"/>
          <p14:tracePt t="68178" x="6729413" y="4225925"/>
          <p14:tracePt t="68184" x="6737350" y="4225925"/>
          <p14:tracePt t="68194" x="6745288" y="4225925"/>
          <p14:tracePt t="68196" x="6745288" y="4217988"/>
          <p14:tracePt t="68204" x="6753225" y="4217988"/>
          <p14:tracePt t="68208" x="6753225" y="4210050"/>
          <p14:tracePt t="68214" x="6761163" y="4202113"/>
          <p14:tracePt t="68220" x="6769100" y="4202113"/>
          <p14:tracePt t="68227" x="6769100" y="4194175"/>
          <p14:tracePt t="68388" x="6777038" y="4194175"/>
          <p14:tracePt t="68434" x="6777038" y="4186238"/>
          <p14:tracePt t="68504" x="6769100" y="4186238"/>
          <p14:tracePt t="68512" x="6761163" y="4186238"/>
          <p14:tracePt t="68518" x="6761163" y="4178300"/>
          <p14:tracePt t="68526" x="6753225" y="4178300"/>
          <p14:tracePt t="68580" x="6753225" y="4170363"/>
          <p14:tracePt t="68590" x="6753225" y="4162425"/>
          <p14:tracePt t="68596" x="6753225" y="4154488"/>
          <p14:tracePt t="68598" x="6753225" y="4146550"/>
          <p14:tracePt t="68600" x="6753225" y="4138613"/>
          <p14:tracePt t="68602" x="6745288" y="4138613"/>
          <p14:tracePt t="68604" x="6745288" y="4130675"/>
          <p14:tracePt t="68608" x="6745288" y="4122738"/>
          <p14:tracePt t="68612" x="6745288" y="4114800"/>
          <p14:tracePt t="68614" x="6745288" y="4106863"/>
          <p14:tracePt t="68616" x="6737350" y="4098925"/>
          <p14:tracePt t="68620" x="6737350" y="4083050"/>
          <p14:tracePt t="68624" x="6729413" y="4075113"/>
          <p14:tracePt t="68628" x="6729413" y="4067175"/>
          <p14:tracePt t="68632" x="6729413" y="4059238"/>
          <p14:tracePt t="68634" x="6729413" y="4051300"/>
          <p14:tracePt t="68638" x="6729413" y="4043363"/>
          <p14:tracePt t="68642" x="6721475" y="4043363"/>
          <p14:tracePt t="68644" x="6721475" y="4035425"/>
          <p14:tracePt t="68648" x="6721475" y="4027488"/>
          <p14:tracePt t="68654" x="6721475" y="4019550"/>
          <p14:tracePt t="68664" x="6721475" y="4011613"/>
          <p14:tracePt t="68758" x="6721475" y="4003675"/>
          <p14:tracePt t="68764" x="6721475" y="3987800"/>
          <p14:tracePt t="68768" x="6721475" y="3979863"/>
          <p14:tracePt t="68770" x="6721475" y="3971925"/>
          <p14:tracePt t="68772" x="6729413" y="3963988"/>
          <p14:tracePt t="68774" x="6737350" y="3938588"/>
          <p14:tracePt t="68776" x="6745288" y="3930650"/>
          <p14:tracePt t="68778" x="6745288" y="3922713"/>
          <p14:tracePt t="68780" x="6753225" y="3898900"/>
          <p14:tracePt t="68782" x="6761163" y="3890963"/>
          <p14:tracePt t="68784" x="6769100" y="3875088"/>
          <p14:tracePt t="68786" x="6769100" y="3859213"/>
          <p14:tracePt t="68788" x="6784975" y="3843338"/>
          <p14:tracePt t="68790" x="6794500" y="3811588"/>
          <p14:tracePt t="68792" x="6802438" y="3795713"/>
          <p14:tracePt t="68794" x="6818313" y="3779838"/>
          <p14:tracePt t="68796" x="6818313" y="3756025"/>
          <p14:tracePt t="68798" x="6826250" y="3740150"/>
          <p14:tracePt t="68800" x="6842125" y="3724275"/>
          <p14:tracePt t="68802" x="6842125" y="3708400"/>
          <p14:tracePt t="68804" x="6850063" y="3684588"/>
          <p14:tracePt t="68806" x="6865938" y="3644900"/>
          <p14:tracePt t="68809" x="6881813" y="3621088"/>
          <p14:tracePt t="68810" x="6881813" y="3605213"/>
          <p14:tracePt t="68812" x="6889750" y="3579813"/>
          <p14:tracePt t="68814" x="6897688" y="3556000"/>
          <p14:tracePt t="68816" x="6905625" y="3532188"/>
          <p14:tracePt t="68818" x="6905625" y="3508375"/>
          <p14:tracePt t="68820" x="6913563" y="3492500"/>
          <p14:tracePt t="68823" x="6929438" y="3460750"/>
          <p14:tracePt t="68824" x="6937375" y="3436938"/>
          <p14:tracePt t="68826" x="6937375" y="3421063"/>
          <p14:tracePt t="68828" x="6945313" y="3397250"/>
          <p14:tracePt t="68830" x="6953250" y="3373438"/>
          <p14:tracePt t="68832" x="6961188" y="3357563"/>
          <p14:tracePt t="68834" x="6961188" y="3341688"/>
          <p14:tracePt t="68836" x="6969125" y="3325813"/>
          <p14:tracePt t="68838" x="6977063" y="3309938"/>
          <p14:tracePt t="68840" x="6985000" y="3270250"/>
          <p14:tracePt t="68842" x="6992938" y="3262313"/>
          <p14:tracePt t="68844" x="7000875" y="3244850"/>
          <p14:tracePt t="68846" x="7008813" y="3228975"/>
          <p14:tracePt t="68848" x="7008813" y="3213100"/>
          <p14:tracePt t="68850" x="7016750" y="3205163"/>
          <p14:tracePt t="68852" x="7024688" y="3189288"/>
          <p14:tracePt t="68855" x="7032625" y="3173413"/>
          <p14:tracePt t="68856" x="7040563" y="3157538"/>
          <p14:tracePt t="68858" x="7048500" y="3149600"/>
          <p14:tracePt t="68860" x="7056438" y="3133725"/>
          <p14:tracePt t="68862" x="7064375" y="3125788"/>
          <p14:tracePt t="68864" x="7064375" y="3117850"/>
          <p14:tracePt t="68866" x="7072313" y="3109913"/>
          <p14:tracePt t="68868" x="7080250" y="3101975"/>
          <p14:tracePt t="68870" x="7088188" y="3094038"/>
          <p14:tracePt t="68872" x="7096125" y="3078163"/>
          <p14:tracePt t="68874" x="7112000" y="3070225"/>
          <p14:tracePt t="68876" x="7112000" y="3062288"/>
          <p14:tracePt t="68878" x="7127875" y="3054350"/>
          <p14:tracePt t="68880" x="7127875" y="3046413"/>
          <p14:tracePt t="68882" x="7145338" y="3038475"/>
          <p14:tracePt t="68884" x="7153275" y="3030538"/>
          <p14:tracePt t="68886" x="7161213" y="3014663"/>
          <p14:tracePt t="68888" x="7177088" y="2998788"/>
          <p14:tracePt t="68890" x="7192963" y="2990850"/>
          <p14:tracePt t="68892" x="7208838" y="2974975"/>
          <p14:tracePt t="68894" x="7216775" y="2967038"/>
          <p14:tracePt t="68896" x="7232650" y="2951163"/>
          <p14:tracePt t="68898" x="7248525" y="2943225"/>
          <p14:tracePt t="68900" x="7256463" y="2935288"/>
          <p14:tracePt t="68902" x="7272338" y="2919413"/>
          <p14:tracePt t="68904" x="7304088" y="2901950"/>
          <p14:tracePt t="68906" x="7319963" y="2886075"/>
          <p14:tracePt t="68908" x="7335838" y="2878138"/>
          <p14:tracePt t="68910" x="7351713" y="2862263"/>
          <p14:tracePt t="68912" x="7367588" y="2854325"/>
          <p14:tracePt t="68914" x="7375525" y="2846388"/>
          <p14:tracePt t="68916" x="7391400" y="2838450"/>
          <p14:tracePt t="68918" x="7407275" y="2838450"/>
          <p14:tracePt t="68920" x="7423150" y="2822575"/>
          <p14:tracePt t="68922" x="7431088" y="2814638"/>
          <p14:tracePt t="68924" x="7446963" y="2814638"/>
          <p14:tracePt t="68927" x="7454900" y="2806700"/>
          <p14:tracePt t="68928" x="7462838" y="2798763"/>
          <p14:tracePt t="68932" x="7470775" y="2798763"/>
          <p14:tracePt t="68934" x="7478713" y="2790825"/>
          <p14:tracePt t="68936" x="7486650" y="2790825"/>
          <p14:tracePt t="68938" x="7486650" y="2782888"/>
          <p14:tracePt t="68941" x="7496175" y="2782888"/>
          <p14:tracePt t="68946" x="7504113" y="2774950"/>
          <p14:tracePt t="68948" x="7512050" y="2774950"/>
          <p14:tracePt t="68952" x="7512050" y="2767013"/>
          <p14:tracePt t="69208" x="7512050" y="2759075"/>
          <p14:tracePt t="69216" x="7512050" y="2751138"/>
          <p14:tracePt t="69226" x="7512050" y="2743200"/>
          <p14:tracePt t="69338" x="7504113" y="2743200"/>
          <p14:tracePt t="69514" x="7504113" y="2735263"/>
          <p14:tracePt t="69518" x="7504113" y="2727325"/>
          <p14:tracePt t="69522" x="7504113" y="2719388"/>
          <p14:tracePt t="69524" x="7512050" y="2719388"/>
          <p14:tracePt t="69528" x="7512050" y="2711450"/>
          <p14:tracePt t="69530" x="7512050" y="2703513"/>
          <p14:tracePt t="69534" x="7519988" y="2695575"/>
          <p14:tracePt t="69540" x="7519988" y="2687638"/>
          <p14:tracePt t="69546" x="7519988" y="2679700"/>
          <p14:tracePt t="69550" x="7519988" y="2671763"/>
          <p14:tracePt t="69554" x="7527925" y="2671763"/>
          <p14:tracePt t="69572" x="7527925" y="2663825"/>
          <p14:tracePt t="69692" x="7527925" y="2671763"/>
          <p14:tracePt t="69694" x="7535863" y="2671763"/>
          <p14:tracePt t="69696" x="7543800" y="2679700"/>
          <p14:tracePt t="69702" x="7551738" y="2679700"/>
          <p14:tracePt t="69706" x="7559675" y="2679700"/>
          <p14:tracePt t="69710" x="7567613" y="2679700"/>
          <p14:tracePt t="69712" x="7575550" y="2679700"/>
          <p14:tracePt t="69716" x="7583488" y="2679700"/>
          <p14:tracePt t="69718" x="7591425" y="2679700"/>
          <p14:tracePt t="69722" x="7599363" y="2679700"/>
          <p14:tracePt t="69724" x="7607300" y="2679700"/>
          <p14:tracePt t="69726" x="7615238" y="2679700"/>
          <p14:tracePt t="69728" x="7631113" y="2687638"/>
          <p14:tracePt t="69732" x="7639050" y="2687638"/>
          <p14:tracePt t="69734" x="7654925" y="2687638"/>
          <p14:tracePt t="69736" x="7662863" y="2687638"/>
          <p14:tracePt t="69738" x="7670800" y="2687638"/>
          <p14:tracePt t="69740" x="7678738" y="2687638"/>
          <p14:tracePt t="69742" x="7686675" y="2687638"/>
          <p14:tracePt t="69744" x="7702550" y="2687638"/>
          <p14:tracePt t="69746" x="7718425" y="2687638"/>
          <p14:tracePt t="69748" x="7734300" y="2687638"/>
          <p14:tracePt t="69750" x="7742238" y="2687638"/>
          <p14:tracePt t="69752" x="7758113" y="2687638"/>
          <p14:tracePt t="69754" x="7766050" y="2687638"/>
          <p14:tracePt t="69756" x="7781925" y="2687638"/>
          <p14:tracePt t="69758" x="7805738" y="2687638"/>
          <p14:tracePt t="69760" x="7821613" y="2687638"/>
          <p14:tracePt t="69762" x="7854950" y="2687638"/>
          <p14:tracePt t="69764" x="7870825" y="2687638"/>
          <p14:tracePt t="69766" x="7894638" y="2687638"/>
          <p14:tracePt t="69768" x="7918450" y="2687638"/>
          <p14:tracePt t="69770" x="7942263" y="2687638"/>
          <p14:tracePt t="69772" x="7966075" y="2687638"/>
          <p14:tracePt t="69774" x="7997825" y="2687638"/>
          <p14:tracePt t="69776" x="8053388" y="2687638"/>
          <p14:tracePt t="69778" x="8077200" y="2687638"/>
          <p14:tracePt t="69780" x="8116888" y="2687638"/>
          <p14:tracePt t="69783" x="8148638" y="2687638"/>
          <p14:tracePt t="69784" x="8180388" y="2687638"/>
          <p14:tracePt t="69786" x="8213725" y="2687638"/>
          <p14:tracePt t="69788" x="8261350" y="2687638"/>
          <p14:tracePt t="69790" x="8293100" y="2679700"/>
          <p14:tracePt t="69792" x="8332788" y="2679700"/>
          <p14:tracePt t="69795" x="8412163" y="2671763"/>
          <p14:tracePt t="69796" x="8451850" y="2671763"/>
          <p14:tracePt t="69798" x="8499475" y="2671763"/>
          <p14:tracePt t="69800" x="8540750" y="2663825"/>
          <p14:tracePt t="69803" x="8596313" y="2663825"/>
          <p14:tracePt t="69804" x="8643938" y="2655888"/>
          <p14:tracePt t="69806" x="8683625" y="2655888"/>
          <p14:tracePt t="69809" x="8739188" y="2655888"/>
          <p14:tracePt t="69810" x="8810625" y="2647950"/>
          <p14:tracePt t="69812" x="8858250" y="2640013"/>
          <p14:tracePt t="69814" x="8899525" y="2632075"/>
          <p14:tracePt t="69816" x="8947150" y="2624138"/>
          <p14:tracePt t="69818" x="8994775" y="2616200"/>
          <p14:tracePt t="69820" x="9034463" y="2608263"/>
          <p14:tracePt t="69823" x="9082088" y="2608263"/>
          <p14:tracePt t="69824" x="9121775" y="2608263"/>
          <p14:tracePt t="69826" x="9193213" y="2584450"/>
          <p14:tracePt t="69828" x="9234488" y="2584450"/>
          <p14:tracePt t="69830" x="9274175" y="2566988"/>
          <p14:tracePt t="69832" x="9305925" y="2559050"/>
          <p14:tracePt t="69834" x="9337675" y="2551113"/>
          <p14:tracePt t="69836" x="9377363" y="2543175"/>
          <p14:tracePt t="69838" x="9409113" y="2535238"/>
          <p14:tracePt t="69840" x="9448800" y="2519363"/>
          <p14:tracePt t="69842" x="9504363" y="2503488"/>
          <p14:tracePt t="69844" x="9536113" y="2503488"/>
          <p14:tracePt t="69846" x="9559925" y="2495550"/>
          <p14:tracePt t="69848" x="9585325" y="2487613"/>
          <p14:tracePt t="69850" x="9609138" y="2479675"/>
          <p14:tracePt t="69852" x="9648825" y="2471738"/>
          <p14:tracePt t="69854" x="9664700" y="2463800"/>
          <p14:tracePt t="69856" x="9688513" y="2455863"/>
          <p14:tracePt t="69858" x="9720263" y="2439988"/>
          <p14:tracePt t="69860" x="9752013" y="2439988"/>
          <p14:tracePt t="69862" x="9767888" y="2432050"/>
          <p14:tracePt t="69864" x="9783763" y="2424113"/>
          <p14:tracePt t="69866" x="9791700" y="2416175"/>
          <p14:tracePt t="69868" x="9807575" y="2416175"/>
          <p14:tracePt t="69870" x="9823450" y="2408238"/>
          <p14:tracePt t="69872" x="9831388" y="2400300"/>
          <p14:tracePt t="69874" x="9847263" y="2392363"/>
          <p14:tracePt t="69876" x="9855200" y="2384425"/>
          <p14:tracePt t="69878" x="9863138" y="2384425"/>
          <p14:tracePt t="69880" x="9871075" y="2384425"/>
          <p14:tracePt t="69882" x="9871075" y="2376488"/>
          <p14:tracePt t="69886" x="9879013" y="2368550"/>
          <p14:tracePt t="69890" x="9879013" y="2360613"/>
          <p14:tracePt t="69897" x="9879013" y="2352675"/>
          <p14:tracePt t="69904" x="9879013" y="2344738"/>
          <p14:tracePt t="69910" x="9879013" y="2336800"/>
          <p14:tracePt t="69912" x="9871075" y="2328863"/>
          <p14:tracePt t="69916" x="9863138" y="2320925"/>
          <p14:tracePt t="69920" x="9847263" y="2305050"/>
          <p14:tracePt t="69922" x="9839325" y="2305050"/>
          <p14:tracePt t="69924" x="9831388" y="2289175"/>
          <p14:tracePt t="69927" x="9823450" y="2289175"/>
          <p14:tracePt t="69928" x="9815513" y="2281238"/>
          <p14:tracePt t="69930" x="9807575" y="2273300"/>
          <p14:tracePt t="69932" x="9799638" y="2265363"/>
          <p14:tracePt t="69934" x="9783763" y="2257425"/>
          <p14:tracePt t="69936" x="9775825" y="2249488"/>
          <p14:tracePt t="69938" x="9759950" y="2241550"/>
          <p14:tracePt t="69941" x="9744075" y="2233613"/>
          <p14:tracePt t="69942" x="9736138" y="2216150"/>
          <p14:tracePt t="69944" x="9720263" y="2216150"/>
          <p14:tracePt t="69946" x="9712325" y="2200275"/>
          <p14:tracePt t="69948" x="9704388" y="2200275"/>
          <p14:tracePt t="69950" x="9688513" y="2192338"/>
          <p14:tracePt t="69952" x="9680575" y="2184400"/>
          <p14:tracePt t="69954" x="9664700" y="2168525"/>
          <p14:tracePt t="69956" x="9648825" y="2160588"/>
          <p14:tracePt t="69958" x="9640888" y="2152650"/>
          <p14:tracePt t="69960" x="9625013" y="2144713"/>
          <p14:tracePt t="69962" x="9617075" y="2144713"/>
          <p14:tracePt t="69964" x="9601200" y="2128838"/>
          <p14:tracePt t="69966" x="9585325" y="2120900"/>
          <p14:tracePt t="69969" x="9575800" y="2120900"/>
          <p14:tracePt t="69970" x="9551988" y="2105025"/>
          <p14:tracePt t="69972" x="9544050" y="2097088"/>
          <p14:tracePt t="69974" x="9520238" y="2097088"/>
          <p14:tracePt t="69976" x="9504363" y="2089150"/>
          <p14:tracePt t="69978" x="9496425" y="2081213"/>
          <p14:tracePt t="69980" x="9480550" y="2073275"/>
          <p14:tracePt t="69982" x="9456738" y="2065338"/>
          <p14:tracePt t="69984" x="9440863" y="2057400"/>
          <p14:tracePt t="69986" x="9417050" y="2057400"/>
          <p14:tracePt t="69988" x="9401175" y="2049463"/>
          <p14:tracePt t="69991" x="9385300" y="2041525"/>
          <p14:tracePt t="69992" x="9361488" y="2033588"/>
          <p14:tracePt t="69994" x="9337675" y="2033588"/>
          <p14:tracePt t="69996" x="9329738" y="2025650"/>
          <p14:tracePt t="69998" x="9305925" y="2017713"/>
          <p14:tracePt t="70000" x="9290050" y="2017713"/>
          <p14:tracePt t="70002" x="9258300" y="2009775"/>
          <p14:tracePt t="70004" x="9242425" y="2009775"/>
          <p14:tracePt t="70006" x="9217025" y="2009775"/>
          <p14:tracePt t="70008" x="9201150" y="2001838"/>
          <p14:tracePt t="70010" x="9185275" y="2001838"/>
          <p14:tracePt t="70012" x="9169400" y="2001838"/>
          <p14:tracePt t="70014" x="9153525" y="2001838"/>
          <p14:tracePt t="70016" x="9137650" y="2001838"/>
          <p14:tracePt t="70018" x="9121775" y="2001838"/>
          <p14:tracePt t="70020" x="9097963" y="2001838"/>
          <p14:tracePt t="70022" x="9082088" y="2001838"/>
          <p14:tracePt t="70024" x="9074150" y="2001838"/>
          <p14:tracePt t="70026" x="9066213" y="2001838"/>
          <p14:tracePt t="70028" x="9050338" y="2001838"/>
          <p14:tracePt t="70030" x="9042400" y="2009775"/>
          <p14:tracePt t="70032" x="9026525" y="2017713"/>
          <p14:tracePt t="70036" x="9010650" y="2025650"/>
          <p14:tracePt t="70039" x="9002713" y="2041525"/>
          <p14:tracePt t="70042" x="8986838" y="2057400"/>
          <p14:tracePt t="70045" x="8986838" y="2065338"/>
          <p14:tracePt t="70047" x="8978900" y="2073275"/>
          <p14:tracePt t="70049" x="8978900" y="2081213"/>
          <p14:tracePt t="70050" x="8970963" y="2089150"/>
          <p14:tracePt t="70052" x="8963025" y="2105025"/>
          <p14:tracePt t="70054" x="8955088" y="2120900"/>
          <p14:tracePt t="70056" x="8955088" y="2136775"/>
          <p14:tracePt t="70059" x="8955088" y="2144713"/>
          <p14:tracePt t="70061" x="8947150" y="2160588"/>
          <p14:tracePt t="70062" x="8939213" y="2168525"/>
          <p14:tracePt t="70064" x="8939213" y="2176463"/>
          <p14:tracePt t="70066" x="8939213" y="2192338"/>
          <p14:tracePt t="70068" x="8939213" y="2216150"/>
          <p14:tracePt t="70070" x="8939213" y="2224088"/>
          <p14:tracePt t="70073" x="8939213" y="2233613"/>
          <p14:tracePt t="70075" x="8939213" y="2241550"/>
          <p14:tracePt t="70076" x="8939213" y="2257425"/>
          <p14:tracePt t="70078" x="8939213" y="2265363"/>
          <p14:tracePt t="70080" x="8939213" y="2273300"/>
          <p14:tracePt t="70082" x="8939213" y="2281238"/>
          <p14:tracePt t="70084" x="8939213" y="2297113"/>
          <p14:tracePt t="70089" x="8939213" y="2305050"/>
          <p14:tracePt t="70090" x="8939213" y="2312988"/>
          <p14:tracePt t="70092" x="8939213" y="2320925"/>
          <p14:tracePt t="70108" x="8947150" y="2344738"/>
          <p14:tracePt t="70110" x="8955088" y="2344738"/>
          <p14:tracePt t="70112" x="8963025" y="2344738"/>
          <p14:tracePt t="70118" x="8970963" y="2344738"/>
          <p14:tracePt t="70123" x="8978900" y="2344738"/>
          <p14:tracePt t="70128" x="8986838" y="2344738"/>
          <p14:tracePt t="70130" x="8994775" y="2344738"/>
          <p14:tracePt t="70132" x="9002713" y="2344738"/>
          <p14:tracePt t="70137" x="9018588" y="2336800"/>
          <p14:tracePt t="70140" x="9026525" y="2328863"/>
          <p14:tracePt t="70143" x="9034463" y="2320925"/>
          <p14:tracePt t="70146" x="9042400" y="2312988"/>
          <p14:tracePt t="70146" x="9050338" y="2305050"/>
          <p14:tracePt t="70148" x="9066213" y="2289175"/>
          <p14:tracePt t="70150" x="9074150" y="2273300"/>
          <p14:tracePt t="70152" x="9082088" y="2265363"/>
          <p14:tracePt t="70154" x="9090025" y="2257425"/>
          <p14:tracePt t="70156" x="9097963" y="2241550"/>
          <p14:tracePt t="70159" x="9105900" y="2233613"/>
          <p14:tracePt t="70160" x="9113838" y="2216150"/>
          <p14:tracePt t="70162" x="9121775" y="2200275"/>
          <p14:tracePt t="70165" x="9129713" y="2176463"/>
          <p14:tracePt t="70166" x="9137650" y="2168525"/>
          <p14:tracePt t="70169" x="9145588" y="2144713"/>
          <p14:tracePt t="70170" x="9145588" y="2136775"/>
          <p14:tracePt t="70172" x="9153525" y="2120900"/>
          <p14:tracePt t="70174" x="9153525" y="2112963"/>
          <p14:tracePt t="70177" x="9161463" y="2089150"/>
          <p14:tracePt t="70179" x="9161463" y="2073275"/>
          <p14:tracePt t="70180" x="9161463" y="2057400"/>
          <p14:tracePt t="70182" x="9161463" y="2041525"/>
          <p14:tracePt t="70184" x="9161463" y="2025650"/>
          <p14:tracePt t="70186" x="9161463" y="2009775"/>
          <p14:tracePt t="70188" x="9161463" y="1993900"/>
          <p14:tracePt t="70191" x="9161463" y="1985963"/>
          <p14:tracePt t="70193" x="9161463" y="1970088"/>
          <p14:tracePt t="70194" x="9161463" y="1962150"/>
          <p14:tracePt t="70196" x="9161463" y="1938338"/>
          <p14:tracePt t="70198" x="9153525" y="1922463"/>
          <p14:tracePt t="70201" x="9153525" y="1914525"/>
          <p14:tracePt t="70202" x="9145588" y="1898650"/>
          <p14:tracePt t="70204" x="9145588" y="1890713"/>
          <p14:tracePt t="70207" x="9137650" y="1881188"/>
          <p14:tracePt t="70209" x="9129713" y="1865313"/>
          <p14:tracePt t="70210" x="9121775" y="1857375"/>
          <p14:tracePt t="70212" x="9113838" y="1849438"/>
          <p14:tracePt t="70214" x="9105900" y="1833563"/>
          <p14:tracePt t="70216" x="9097963" y="1833563"/>
          <p14:tracePt t="70219" x="9097963" y="1817688"/>
          <p14:tracePt t="70220" x="9082088" y="1817688"/>
          <p14:tracePt t="70223" x="9082088" y="1809750"/>
          <p14:tracePt t="70224" x="9074150" y="1801813"/>
          <p14:tracePt t="70227" x="9066213" y="1793875"/>
          <p14:tracePt t="70228" x="9050338" y="1785938"/>
          <p14:tracePt t="70230" x="9042400" y="1785938"/>
          <p14:tracePt t="70232" x="9034463" y="1778000"/>
          <p14:tracePt t="70234" x="9026525" y="1778000"/>
          <p14:tracePt t="70236" x="9010650" y="1778000"/>
          <p14:tracePt t="70239" x="9002713" y="1770063"/>
          <p14:tracePt t="70240" x="8994775" y="1762125"/>
          <p14:tracePt t="70242" x="8986838" y="1762125"/>
          <p14:tracePt t="70244" x="8970963" y="1762125"/>
          <p14:tracePt t="70246" x="8955088" y="1762125"/>
          <p14:tracePt t="70249" x="8947150" y="1762125"/>
          <p14:tracePt t="70251" x="8931275" y="1762125"/>
          <p14:tracePt t="70252" x="8923338" y="1754188"/>
          <p14:tracePt t="70255" x="8907463" y="1754188"/>
          <p14:tracePt t="70256" x="8899525" y="1754188"/>
          <p14:tracePt t="70258" x="8874125" y="1754188"/>
          <p14:tracePt t="70260" x="8850313" y="1754188"/>
          <p14:tracePt t="70262" x="8842375" y="1754188"/>
          <p14:tracePt t="70264" x="8826500" y="1754188"/>
          <p14:tracePt t="70266" x="8810625" y="1754188"/>
          <p14:tracePt t="70268" x="8794750" y="1754188"/>
          <p14:tracePt t="70270" x="8770938" y="1762125"/>
          <p14:tracePt t="70272" x="8755063" y="1770063"/>
          <p14:tracePt t="70275" x="8739188" y="1770063"/>
          <p14:tracePt t="70276" x="8715375" y="1785938"/>
          <p14:tracePt t="70278" x="8699500" y="1793875"/>
          <p14:tracePt t="70280" x="8675688" y="1801813"/>
          <p14:tracePt t="70282" x="8659813" y="1809750"/>
          <p14:tracePt t="70284" x="8643938" y="1825625"/>
          <p14:tracePt t="70286" x="8636000" y="1825625"/>
          <p14:tracePt t="70289" x="8612188" y="1841500"/>
          <p14:tracePt t="70290" x="8596313" y="1849438"/>
          <p14:tracePt t="70292" x="8580438" y="1873250"/>
          <p14:tracePt t="70295" x="8564563" y="1881188"/>
          <p14:tracePt t="70296" x="8556625" y="1890713"/>
          <p14:tracePt t="70298" x="8548688" y="1906588"/>
          <p14:tracePt t="70300" x="8531225" y="1914525"/>
          <p14:tracePt t="70302" x="8523288" y="1930400"/>
          <p14:tracePt t="70304" x="8515350" y="1938338"/>
          <p14:tracePt t="70306" x="8507413" y="1946275"/>
          <p14:tracePt t="70309" x="8499475" y="1970088"/>
          <p14:tracePt t="70311" x="8491538" y="1970088"/>
          <p14:tracePt t="70312" x="8491538" y="1978025"/>
          <p14:tracePt t="70314" x="8483600" y="1993900"/>
          <p14:tracePt t="70316" x="8475663" y="2001838"/>
          <p14:tracePt t="70319" x="8475663" y="2009775"/>
          <p14:tracePt t="70320" x="8475663" y="2017713"/>
          <p14:tracePt t="70323" x="8475663" y="2025650"/>
          <p14:tracePt t="70324" x="8467725" y="2041525"/>
          <p14:tracePt t="70328" x="8467725" y="2049463"/>
          <p14:tracePt t="70332" x="8467725" y="2057400"/>
          <p14:tracePt t="70337" x="8467725" y="2065338"/>
          <p14:tracePt t="70338" x="8467725" y="2073275"/>
          <p14:tracePt t="70344" x="8475663" y="2081213"/>
          <p14:tracePt t="70351" x="8483600" y="2089150"/>
          <p14:tracePt t="70356" x="8499475" y="2097088"/>
          <p14:tracePt t="70360" x="8507413" y="2097088"/>
          <p14:tracePt t="70364" x="8515350" y="2097088"/>
          <p14:tracePt t="70369" x="8523288" y="2105025"/>
          <p14:tracePt t="70370" x="8531225" y="2105025"/>
          <p14:tracePt t="70374" x="8540750" y="2105025"/>
          <p14:tracePt t="70379" x="8548688" y="2105025"/>
          <p14:tracePt t="70386" x="8556625" y="2105025"/>
          <p14:tracePt t="70388" x="8564563" y="2105025"/>
          <p14:tracePt t="70398" x="8564563" y="2097088"/>
          <p14:tracePt t="70402" x="8564563" y="2089150"/>
          <p14:tracePt t="70408" x="8564563" y="2081213"/>
          <p14:tracePt t="70413" x="8564563" y="2073275"/>
          <p14:tracePt t="70418" x="8564563" y="2065338"/>
          <p14:tracePt t="70420" x="8564563" y="2057400"/>
          <p14:tracePt t="70424" x="8564563" y="2049463"/>
          <p14:tracePt t="70428" x="8564563" y="2041525"/>
          <p14:tracePt t="70432" x="8564563" y="2033588"/>
          <p14:tracePt t="70434" x="8564563" y="2025650"/>
          <p14:tracePt t="70438" x="8556625" y="2017713"/>
          <p14:tracePt t="70441" x="8556625" y="2009775"/>
          <p14:tracePt t="70442" x="8548688" y="2001838"/>
          <p14:tracePt t="70446" x="8548688" y="1993900"/>
          <p14:tracePt t="70449" x="8540750" y="1993900"/>
          <p14:tracePt t="70450" x="8540750" y="1985963"/>
          <p14:tracePt t="70455" x="8523288" y="1970088"/>
          <p14:tracePt t="70458" x="8523288" y="1962150"/>
          <p14:tracePt t="70460" x="8515350" y="1962150"/>
          <p14:tracePt t="70462" x="8507413" y="1946275"/>
          <p14:tracePt t="70466" x="8499475" y="1938338"/>
          <p14:tracePt t="70470" x="8491538" y="1930400"/>
          <p14:tracePt t="70472" x="8491538" y="1922463"/>
          <p14:tracePt t="70476" x="8483600" y="1914525"/>
          <p14:tracePt t="70478" x="8475663" y="1914525"/>
          <p14:tracePt t="70480" x="8475663" y="1906588"/>
          <p14:tracePt t="70482" x="8467725" y="1906588"/>
          <p14:tracePt t="70484" x="8467725" y="1898650"/>
          <p14:tracePt t="70486" x="8467725" y="1890713"/>
          <p14:tracePt t="70489" x="8459788" y="1890713"/>
          <p14:tracePt t="70492" x="8451850" y="1881188"/>
          <p14:tracePt t="70494" x="8443913" y="1881188"/>
          <p14:tracePt t="70500" x="8435975" y="1881188"/>
          <p14:tracePt t="70503" x="8435975" y="1873250"/>
          <p14:tracePt t="70508" x="8428038" y="1873250"/>
          <p14:tracePt t="70539" x="8420100" y="1873250"/>
          <p14:tracePt t="70546" x="8420100" y="1881188"/>
          <p14:tracePt t="70550" x="8412163" y="1898650"/>
          <p14:tracePt t="70554" x="8412163" y="1906588"/>
          <p14:tracePt t="70559" x="8412163" y="1922463"/>
          <p14:tracePt t="70562" x="8412163" y="1930400"/>
          <p14:tracePt t="70566" x="8412163" y="1946275"/>
          <p14:tracePt t="70568" x="8412163" y="1954213"/>
          <p14:tracePt t="70573" x="8412163" y="1962150"/>
          <p14:tracePt t="70574" x="8412163" y="1970088"/>
          <p14:tracePt t="70576" x="8412163" y="1978025"/>
          <p14:tracePt t="70580" x="8412163" y="1985963"/>
          <p14:tracePt t="70582" x="8412163" y="1993900"/>
          <p14:tracePt t="70584" x="8412163" y="2001838"/>
          <p14:tracePt t="70588" x="8412163" y="2009775"/>
          <p14:tracePt t="70594" x="8412163" y="2017713"/>
          <p14:tracePt t="70596" x="8412163" y="2025650"/>
          <p14:tracePt t="70600" x="8412163" y="2033588"/>
          <p14:tracePt t="70610" x="8412163" y="2041525"/>
          <p14:tracePt t="71965" x="8412163" y="2049463"/>
          <p14:tracePt t="71971" x="8404225" y="2049463"/>
          <p14:tracePt t="71975" x="8404225" y="2057400"/>
          <p14:tracePt t="71977" x="8396288" y="2065338"/>
          <p14:tracePt t="71981" x="8388350" y="2065338"/>
          <p14:tracePt t="71983" x="8380413" y="2073275"/>
          <p14:tracePt t="71987" x="8372475" y="2081213"/>
          <p14:tracePt t="71991" x="8364538" y="2089150"/>
          <p14:tracePt t="71993" x="8364538" y="2097088"/>
          <p14:tracePt t="71995" x="8356600" y="2097088"/>
          <p14:tracePt t="71997" x="8348663" y="2097088"/>
          <p14:tracePt t="71999" x="8340725" y="2105025"/>
          <p14:tracePt t="72001" x="8340725" y="2112963"/>
          <p14:tracePt t="72003" x="8324850" y="2120900"/>
          <p14:tracePt t="72007" x="8316913" y="2128838"/>
          <p14:tracePt t="72009" x="8308975" y="2136775"/>
          <p14:tracePt t="72011" x="8301038" y="2144713"/>
          <p14:tracePt t="72013" x="8293100" y="2144713"/>
          <p14:tracePt t="72015" x="8293100" y="2152650"/>
          <p14:tracePt t="72018" x="8277225" y="2160588"/>
          <p14:tracePt t="72019" x="8269288" y="2176463"/>
          <p14:tracePt t="72021" x="8253413" y="2176463"/>
          <p14:tracePt t="72023" x="8245475" y="2184400"/>
          <p14:tracePt t="72025" x="8237538" y="2192338"/>
          <p14:tracePt t="72027" x="8229600" y="2200275"/>
          <p14:tracePt t="72029" x="8221663" y="2208213"/>
          <p14:tracePt t="72031" x="8205788" y="2216150"/>
          <p14:tracePt t="72033" x="8189913" y="2233613"/>
          <p14:tracePt t="72035" x="8180388" y="2233613"/>
          <p14:tracePt t="72037" x="8172450" y="2241550"/>
          <p14:tracePt t="72039" x="8164513" y="2241550"/>
          <p14:tracePt t="72041" x="8148638" y="2257425"/>
          <p14:tracePt t="72045" x="8140700" y="2265363"/>
          <p14:tracePt t="72047" x="8124825" y="2273300"/>
          <p14:tracePt t="72049" x="8116888" y="2281238"/>
          <p14:tracePt t="72051" x="8101013" y="2289175"/>
          <p14:tracePt t="72055" x="8093075" y="2297113"/>
          <p14:tracePt t="72057" x="8085138" y="2305050"/>
          <p14:tracePt t="72059" x="8077200" y="2305050"/>
          <p14:tracePt t="72061" x="8069263" y="2312988"/>
          <p14:tracePt t="72063" x="8061325" y="2312988"/>
          <p14:tracePt t="72065" x="8053388" y="2328863"/>
          <p14:tracePt t="72067" x="8045450" y="2328863"/>
          <p14:tracePt t="72069" x="8037513" y="2336800"/>
          <p14:tracePt t="72071" x="8029575" y="2344738"/>
          <p14:tracePt t="72073" x="8021638" y="2344738"/>
          <p14:tracePt t="72075" x="8013700" y="2360613"/>
          <p14:tracePt t="72077" x="8005763" y="2360613"/>
          <p14:tracePt t="72079" x="7997825" y="2368550"/>
          <p14:tracePt t="72081" x="7989888" y="2376488"/>
          <p14:tracePt t="72083" x="7981950" y="2392363"/>
          <p14:tracePt t="72085" x="7974013" y="2392363"/>
          <p14:tracePt t="72087" x="7966075" y="2400300"/>
          <p14:tracePt t="72089" x="7958138" y="2408238"/>
          <p14:tracePt t="72091" x="7950200" y="2416175"/>
          <p14:tracePt t="72093" x="7942263" y="2424113"/>
          <p14:tracePt t="72095" x="7934325" y="2439988"/>
          <p14:tracePt t="72097" x="7918450" y="2447925"/>
          <p14:tracePt t="72099" x="7910513" y="2455863"/>
          <p14:tracePt t="72101" x="7894638" y="2471738"/>
          <p14:tracePt t="72103" x="7894638" y="2479675"/>
          <p14:tracePt t="72105" x="7878763" y="2495550"/>
          <p14:tracePt t="72108" x="7878763" y="2503488"/>
          <p14:tracePt t="72109" x="7862888" y="2511425"/>
          <p14:tracePt t="72111" x="7854950" y="2527300"/>
          <p14:tracePt t="72113" x="7839075" y="2543175"/>
          <p14:tracePt t="72115" x="7829550" y="2559050"/>
          <p14:tracePt t="72117" x="7821613" y="2566988"/>
          <p14:tracePt t="72119" x="7813675" y="2584450"/>
          <p14:tracePt t="72121" x="7797800" y="2600325"/>
          <p14:tracePt t="72123" x="7797800" y="2608263"/>
          <p14:tracePt t="72125" x="7781925" y="2624138"/>
          <p14:tracePt t="72127" x="7773988" y="2640013"/>
          <p14:tracePt t="72129" x="7758113" y="2655888"/>
          <p14:tracePt t="72131" x="7750175" y="2671763"/>
          <p14:tracePt t="72133" x="7742238" y="2679700"/>
          <p14:tracePt t="72135" x="7734300" y="2695575"/>
          <p14:tracePt t="72137" x="7726363" y="2711450"/>
          <p14:tracePt t="72139" x="7718425" y="2719388"/>
          <p14:tracePt t="72141" x="7710488" y="2735263"/>
          <p14:tracePt t="72143" x="7710488" y="2751138"/>
          <p14:tracePt t="72145" x="7694613" y="2767013"/>
          <p14:tracePt t="72147" x="7686675" y="2782888"/>
          <p14:tracePt t="72149" x="7686675" y="2790825"/>
          <p14:tracePt t="72151" x="7670800" y="2798763"/>
          <p14:tracePt t="72153" x="7670800" y="2814638"/>
          <p14:tracePt t="72155" x="7662863" y="2822575"/>
          <p14:tracePt t="72157" x="7654925" y="2830513"/>
          <p14:tracePt t="72159" x="7654925" y="2846388"/>
          <p14:tracePt t="72161" x="7646988" y="2862263"/>
          <p14:tracePt t="72162" x="7639050" y="2870200"/>
          <p14:tracePt t="72165" x="7631113" y="2886075"/>
          <p14:tracePt t="72167" x="7631113" y="2894013"/>
          <p14:tracePt t="72169" x="7623175" y="2909888"/>
          <p14:tracePt t="72171" x="7615238" y="2919413"/>
          <p14:tracePt t="72175" x="7615238" y="2935288"/>
          <p14:tracePt t="72177" x="7607300" y="2951163"/>
          <p14:tracePt t="72179" x="7599363" y="2959100"/>
          <p14:tracePt t="72181" x="7599363" y="2974975"/>
          <p14:tracePt t="72183" x="7591425" y="2982913"/>
          <p14:tracePt t="72185" x="7583488" y="2990850"/>
          <p14:tracePt t="72187" x="7583488" y="3014663"/>
          <p14:tracePt t="72189" x="7583488" y="3022600"/>
          <p14:tracePt t="72191" x="7575550" y="3030538"/>
          <p14:tracePt t="72193" x="7567613" y="3054350"/>
          <p14:tracePt t="72195" x="7559675" y="3078163"/>
          <p14:tracePt t="72197" x="7559675" y="3094038"/>
          <p14:tracePt t="72199" x="7551738" y="3109913"/>
          <p14:tracePt t="72201" x="7551738" y="3133725"/>
          <p14:tracePt t="72203" x="7543800" y="3149600"/>
          <p14:tracePt t="72205" x="7543800" y="3173413"/>
          <p14:tracePt t="72207" x="7535863" y="3197225"/>
          <p14:tracePt t="72209" x="7527925" y="3244850"/>
          <p14:tracePt t="72211" x="7519988" y="3262313"/>
          <p14:tracePt t="72213" x="7512050" y="3294063"/>
          <p14:tracePt t="72215" x="7504113" y="3317875"/>
          <p14:tracePt t="72217" x="7504113" y="3341688"/>
          <p14:tracePt t="72219" x="7504113" y="3373438"/>
          <p14:tracePt t="72221" x="7496175" y="3405188"/>
          <p14:tracePt t="72223" x="7486650" y="3436938"/>
          <p14:tracePt t="72225" x="7470775" y="3484563"/>
          <p14:tracePt t="72227" x="7470775" y="3516313"/>
          <p14:tracePt t="72229" x="7462838" y="3548063"/>
          <p14:tracePt t="72231" x="7454900" y="3571875"/>
          <p14:tracePt t="72233" x="7454900" y="3595688"/>
          <p14:tracePt t="72235" x="7446963" y="3636963"/>
          <p14:tracePt t="72237" x="7446963" y="3660775"/>
          <p14:tracePt t="72239" x="7439025" y="3692525"/>
          <p14:tracePt t="72241" x="7423150" y="3740150"/>
          <p14:tracePt t="72243" x="7423150" y="3763963"/>
          <p14:tracePt t="72245" x="7415213" y="3787775"/>
          <p14:tracePt t="72247" x="7415213" y="3811588"/>
          <p14:tracePt t="72249" x="7407275" y="3835400"/>
          <p14:tracePt t="72251" x="7399338" y="3859213"/>
          <p14:tracePt t="72253" x="7391400" y="3883025"/>
          <p14:tracePt t="72255" x="7391400" y="3898900"/>
          <p14:tracePt t="72257" x="7375525" y="3938588"/>
          <p14:tracePt t="72259" x="7367588" y="3963988"/>
          <p14:tracePt t="72261" x="7359650" y="3979863"/>
          <p14:tracePt t="72263" x="7359650" y="3995738"/>
          <p14:tracePt t="72265" x="7351713" y="4011613"/>
          <p14:tracePt t="72267" x="7343775" y="4027488"/>
          <p14:tracePt t="72269" x="7335838" y="4043363"/>
          <p14:tracePt t="72271" x="7335838" y="4059238"/>
          <p14:tracePt t="72273" x="7319963" y="4075113"/>
          <p14:tracePt t="72275" x="7319963" y="4090988"/>
          <p14:tracePt t="72277" x="7319963" y="4098925"/>
          <p14:tracePt t="72279" x="7312025" y="4106863"/>
          <p14:tracePt t="72281" x="7304088" y="4122738"/>
          <p14:tracePt t="72283" x="7304088" y="4130675"/>
          <p14:tracePt t="72287" x="7304088" y="4146550"/>
          <p14:tracePt t="72289" x="7296150" y="4154488"/>
          <p14:tracePt t="72291" x="7296150" y="4162425"/>
          <p14:tracePt t="72295" x="7296150" y="4170363"/>
          <p14:tracePt t="72297" x="7288213" y="4170363"/>
          <p14:tracePt t="72299" x="7288213" y="4178300"/>
          <p14:tracePt t="72305" x="7288213" y="4186238"/>
          <p14:tracePt t="72307" x="7288213" y="4194175"/>
          <p14:tracePt t="72317" x="7288213" y="4202113"/>
          <p14:tracePt t="72325" x="7296150" y="4202113"/>
          <p14:tracePt t="72331" x="7304088" y="4202113"/>
          <p14:tracePt t="72427" x="7312025" y="4202113"/>
          <p14:tracePt t="72435" x="7319963" y="4202113"/>
          <p14:tracePt t="72443" x="7327900" y="4202113"/>
          <p14:tracePt t="72445" x="7327900" y="4194175"/>
          <p14:tracePt t="72447" x="7335838" y="4194175"/>
          <p14:tracePt t="72449" x="7335838" y="4186238"/>
          <p14:tracePt t="72455" x="7343775" y="4186238"/>
          <p14:tracePt t="72459" x="7343775" y="4178300"/>
          <p14:tracePt t="72469" x="7351713" y="4178300"/>
          <p14:tracePt t="72471" x="7351713" y="4170363"/>
          <p14:tracePt t="72483" x="7351713" y="4162425"/>
          <p14:tracePt t="72489" x="7359650" y="4162425"/>
          <p14:tracePt t="72491" x="7359650" y="4154488"/>
          <p14:tracePt t="72503" x="7359650" y="4146550"/>
          <p14:tracePt t="72513" x="7367588" y="4138613"/>
          <p14:tracePt t="72525" x="7367588" y="4130675"/>
          <p14:tracePt t="72531" x="7367588" y="4122738"/>
          <p14:tracePt t="72539" x="7367588" y="4114800"/>
          <p14:tracePt t="72549" x="7367588" y="4106863"/>
          <p14:tracePt t="72561" x="7367588" y="4098925"/>
          <p14:tracePt t="72569" x="7367588" y="4090988"/>
          <p14:tracePt t="72669" x="7359650" y="4090988"/>
          <p14:tracePt t="72671" x="7359650" y="4098925"/>
          <p14:tracePt t="72676" x="7351713" y="4098925"/>
          <p14:tracePt t="72681" x="7343775" y="4098925"/>
          <p14:tracePt t="72683" x="7343775" y="4106863"/>
          <p14:tracePt t="72685" x="7335838" y="4106863"/>
          <p14:tracePt t="72689" x="7327900" y="4106863"/>
          <p14:tracePt t="72693" x="7319963" y="4106863"/>
          <p14:tracePt t="72699" x="7312025" y="4106863"/>
          <p14:tracePt t="72901" x="7312025" y="4098925"/>
          <p14:tracePt t="72905" x="7312025" y="4090988"/>
          <p14:tracePt t="72911" x="7312025" y="4083050"/>
          <p14:tracePt t="72935" x="7312025" y="4075113"/>
          <p14:tracePt t="73017" x="7319963" y="4075113"/>
          <p14:tracePt t="73023" x="7327900" y="4075113"/>
          <p14:tracePt t="73027" x="7335838" y="4075113"/>
          <p14:tracePt t="73035" x="7343775" y="4075113"/>
          <p14:tracePt t="73039" x="7351713" y="4075113"/>
          <p14:tracePt t="73045" x="7359650" y="4075113"/>
          <p14:tracePt t="73051" x="7367588" y="4075113"/>
          <p14:tracePt t="73053" x="7375525" y="4075113"/>
          <p14:tracePt t="73057" x="7383463" y="4075113"/>
          <p14:tracePt t="73097" x="7391400" y="4075113"/>
          <p14:tracePt t="73107" x="7399338" y="4075113"/>
          <p14:tracePt t="73109" x="7407275" y="4075113"/>
          <p14:tracePt t="73115" x="7415213" y="4075113"/>
          <p14:tracePt t="73119" x="7423150" y="4075113"/>
          <p14:tracePt t="73121" x="7423150" y="4083050"/>
          <p14:tracePt t="73123" x="7431088" y="4083050"/>
          <p14:tracePt t="73127" x="7439025" y="4083050"/>
          <p14:tracePt t="73131" x="7446963" y="4083050"/>
          <p14:tracePt t="73137" x="7454900" y="4083050"/>
          <p14:tracePt t="73151" x="7462838" y="4083050"/>
          <p14:tracePt t="73167" x="7462838" y="4090988"/>
          <p14:tracePt t="73175" x="7470775" y="4090988"/>
          <p14:tracePt t="73215" x="7470775" y="4098925"/>
          <p14:tracePt t="73305" x="7478713" y="4098925"/>
          <p14:tracePt t="73315" x="7486650" y="4098925"/>
          <p14:tracePt t="73321" x="7496175" y="4090988"/>
          <p14:tracePt t="73323" x="7504113" y="4090988"/>
          <p14:tracePt t="73329" x="7512050" y="4083050"/>
          <p14:tracePt t="73337" x="7512050" y="4075113"/>
          <p14:tracePt t="73345" x="7512050" y="4067175"/>
          <p14:tracePt t="73347" x="7512050" y="4059238"/>
          <p14:tracePt t="73353" x="7512050" y="4051300"/>
          <p14:tracePt t="73357" x="7512050" y="4043363"/>
          <p14:tracePt t="73361" x="7512050" y="4035425"/>
          <p14:tracePt t="73363" x="7512050" y="4027488"/>
          <p14:tracePt t="73367" x="7512050" y="4019550"/>
          <p14:tracePt t="73369" x="7512050" y="4011613"/>
          <p14:tracePt t="73371" x="7504113" y="4011613"/>
          <p14:tracePt t="73373" x="7496175" y="4003675"/>
          <p14:tracePt t="73375" x="7496175" y="3995738"/>
          <p14:tracePt t="73379" x="7486650" y="3987800"/>
          <p14:tracePt t="73383" x="7478713" y="3979863"/>
          <p14:tracePt t="73387" x="7470775" y="3971925"/>
          <p14:tracePt t="73389" x="7470775" y="3963988"/>
          <p14:tracePt t="73391" x="7462838" y="3963988"/>
          <p14:tracePt t="73393" x="7454900" y="3956050"/>
          <p14:tracePt t="73395" x="7454900" y="3948113"/>
          <p14:tracePt t="73399" x="7446963" y="3938588"/>
          <p14:tracePt t="73401" x="7439025" y="3938588"/>
          <p14:tracePt t="73403" x="7439025" y="3930650"/>
          <p14:tracePt t="73405" x="7431088" y="3930650"/>
          <p14:tracePt t="73407" x="7431088" y="3922713"/>
          <p14:tracePt t="73409" x="7415213" y="3914775"/>
          <p14:tracePt t="73411" x="7415213" y="3906838"/>
          <p14:tracePt t="73413" x="7407275" y="3906838"/>
          <p14:tracePt t="73417" x="7399338" y="3898900"/>
          <p14:tracePt t="73419" x="7391400" y="3898900"/>
          <p14:tracePt t="73421" x="7383463" y="3890963"/>
          <p14:tracePt t="73425" x="7375525" y="3883025"/>
          <p14:tracePt t="73427" x="7367588" y="3883025"/>
          <p14:tracePt t="73429" x="7359650" y="3875088"/>
          <p14:tracePt t="73433" x="7351713" y="3875088"/>
          <p14:tracePt t="73435" x="7351713" y="3867150"/>
          <p14:tracePt t="73437" x="7335838" y="3867150"/>
          <p14:tracePt t="73439" x="7335838" y="3859213"/>
          <p14:tracePt t="73441" x="7327900" y="3859213"/>
          <p14:tracePt t="73443" x="7319963" y="3859213"/>
          <p14:tracePt t="73445" x="7312025" y="3851275"/>
          <p14:tracePt t="73447" x="7304088" y="3851275"/>
          <p14:tracePt t="73451" x="7288213" y="3851275"/>
          <p14:tracePt t="73455" x="7280275" y="3843338"/>
          <p14:tracePt t="73457" x="7264400" y="3843338"/>
          <p14:tracePt t="73459" x="7264400" y="3835400"/>
          <p14:tracePt t="73461" x="7256463" y="3835400"/>
          <p14:tracePt t="73463" x="7248525" y="3835400"/>
          <p14:tracePt t="73465" x="7240588" y="3835400"/>
          <p14:tracePt t="73467" x="7224713" y="3835400"/>
          <p14:tracePt t="73471" x="7216775" y="3835400"/>
          <p14:tracePt t="73473" x="7200900" y="3835400"/>
          <p14:tracePt t="73475" x="7192963" y="3835400"/>
          <p14:tracePt t="73479" x="7177088" y="3835400"/>
          <p14:tracePt t="73483" x="7169150" y="3835400"/>
          <p14:tracePt t="73485" x="7153275" y="3835400"/>
          <p14:tracePt t="73487" x="7145338" y="3835400"/>
          <p14:tracePt t="73489" x="7135813" y="3835400"/>
          <p14:tracePt t="73491" x="7119938" y="3835400"/>
          <p14:tracePt t="73495" x="7112000" y="3835400"/>
          <p14:tracePt t="73497" x="7096125" y="3835400"/>
          <p14:tracePt t="73499" x="7088188" y="3835400"/>
          <p14:tracePt t="73501" x="7080250" y="3835400"/>
          <p14:tracePt t="73503" x="7072313" y="3835400"/>
          <p14:tracePt t="73505" x="7056438" y="3835400"/>
          <p14:tracePt t="73507" x="7048500" y="3835400"/>
          <p14:tracePt t="73509" x="7040563" y="3835400"/>
          <p14:tracePt t="73511" x="7032625" y="3835400"/>
          <p14:tracePt t="73513" x="7024688" y="3843338"/>
          <p14:tracePt t="73515" x="7016750" y="3843338"/>
          <p14:tracePt t="73517" x="7008813" y="3843338"/>
          <p14:tracePt t="73519" x="7000875" y="3843338"/>
          <p14:tracePt t="73521" x="6985000" y="3851275"/>
          <p14:tracePt t="73523" x="6969125" y="3859213"/>
          <p14:tracePt t="73527" x="6953250" y="3859213"/>
          <p14:tracePt t="73529" x="6953250" y="3867150"/>
          <p14:tracePt t="73531" x="6945313" y="3867150"/>
          <p14:tracePt t="73533" x="6929438" y="3875088"/>
          <p14:tracePt t="73537" x="6913563" y="3883025"/>
          <p14:tracePt t="73539" x="6905625" y="3883025"/>
          <p14:tracePt t="73541" x="6897688" y="3883025"/>
          <p14:tracePt t="73543" x="6889750" y="3890963"/>
          <p14:tracePt t="73545" x="6889750" y="3898900"/>
          <p14:tracePt t="73547" x="6873875" y="3898900"/>
          <p14:tracePt t="73549" x="6873875" y="3906838"/>
          <p14:tracePt t="73551" x="6865938" y="3906838"/>
          <p14:tracePt t="73553" x="6865938" y="3914775"/>
          <p14:tracePt t="73555" x="6858000" y="3922713"/>
          <p14:tracePt t="73557" x="6850063" y="3922713"/>
          <p14:tracePt t="73559" x="6842125" y="3930650"/>
          <p14:tracePt t="73563" x="6834188" y="3938588"/>
          <p14:tracePt t="73567" x="6834188" y="3948113"/>
          <p14:tracePt t="73569" x="6826250" y="3956050"/>
          <p14:tracePt t="73571" x="6818313" y="3963988"/>
          <p14:tracePt t="73575" x="6818313" y="3971925"/>
          <p14:tracePt t="73577" x="6818313" y="3979863"/>
          <p14:tracePt t="73579" x="6818313" y="3987800"/>
          <p14:tracePt t="73583" x="6818313" y="3995738"/>
          <p14:tracePt t="73587" x="6818313" y="4011613"/>
          <p14:tracePt t="73589" x="6818313" y="4019550"/>
          <p14:tracePt t="73591" x="6818313" y="4027488"/>
          <p14:tracePt t="73595" x="6818313" y="4035425"/>
          <p14:tracePt t="73597" x="6818313" y="4043363"/>
          <p14:tracePt t="73601" x="6818313" y="4051300"/>
          <p14:tracePt t="73603" x="6818313" y="4059238"/>
          <p14:tracePt t="73605" x="6826250" y="4075113"/>
          <p14:tracePt t="73609" x="6826250" y="4083050"/>
          <p14:tracePt t="73611" x="6834188" y="4083050"/>
          <p14:tracePt t="73613" x="6842125" y="4098925"/>
          <p14:tracePt t="73617" x="6850063" y="4106863"/>
          <p14:tracePt t="73619" x="6850063" y="4114800"/>
          <p14:tracePt t="73621" x="6858000" y="4122738"/>
          <p14:tracePt t="73625" x="6873875" y="4130675"/>
          <p14:tracePt t="73629" x="6881813" y="4138613"/>
          <p14:tracePt t="73633" x="6889750" y="4146550"/>
          <p14:tracePt t="73635" x="6897688" y="4154488"/>
          <p14:tracePt t="73637" x="6905625" y="4162425"/>
          <p14:tracePt t="73641" x="6921500" y="4162425"/>
          <p14:tracePt t="73643" x="6921500" y="4170363"/>
          <p14:tracePt t="73645" x="6929438" y="4178300"/>
          <p14:tracePt t="73649" x="6945313" y="4186238"/>
          <p14:tracePt t="73651" x="6953250" y="4186238"/>
          <p14:tracePt t="73653" x="6953250" y="4194175"/>
          <p14:tracePt t="73655" x="6961188" y="4194175"/>
          <p14:tracePt t="73657" x="6969125" y="4202113"/>
          <p14:tracePt t="73659" x="6977063" y="4202113"/>
          <p14:tracePt t="73663" x="6992938" y="4210050"/>
          <p14:tracePt t="73667" x="7008813" y="4217988"/>
          <p14:tracePt t="73669" x="7016750" y="4217988"/>
          <p14:tracePt t="73671" x="7024688" y="4225925"/>
          <p14:tracePt t="73673" x="7032625" y="4225925"/>
          <p14:tracePt t="73675" x="7040563" y="4225925"/>
          <p14:tracePt t="73679" x="7056438" y="4233863"/>
          <p14:tracePt t="73683" x="7072313" y="4241800"/>
          <p14:tracePt t="73685" x="7080250" y="4241800"/>
          <p14:tracePt t="73687" x="7088188" y="4241800"/>
          <p14:tracePt t="73689" x="7096125" y="4241800"/>
          <p14:tracePt t="73691" x="7112000" y="4241800"/>
          <p14:tracePt t="73695" x="7119938" y="4249738"/>
          <p14:tracePt t="73697" x="7135813" y="4249738"/>
          <p14:tracePt t="73699" x="7153275" y="4249738"/>
          <p14:tracePt t="73703" x="7169150" y="4249738"/>
          <p14:tracePt t="73705" x="7177088" y="4249738"/>
          <p14:tracePt t="73707" x="7185025" y="4249738"/>
          <p14:tracePt t="73709" x="7192963" y="4249738"/>
          <p14:tracePt t="73711" x="7208838" y="4249738"/>
          <p14:tracePt t="73713" x="7216775" y="4249738"/>
          <p14:tracePt t="73715" x="7232650" y="4249738"/>
          <p14:tracePt t="73717" x="7240588" y="4249738"/>
          <p14:tracePt t="73719" x="7256463" y="4249738"/>
          <p14:tracePt t="73721" x="7264400" y="4249738"/>
          <p14:tracePt t="73723" x="7272338" y="4249738"/>
          <p14:tracePt t="73726" x="7288213" y="4249738"/>
          <p14:tracePt t="73727" x="7296150" y="4249738"/>
          <p14:tracePt t="73729" x="7304088" y="4249738"/>
          <p14:tracePt t="73731" x="7319963" y="4249738"/>
          <p14:tracePt t="73733" x="7335838" y="4249738"/>
          <p14:tracePt t="73735" x="7343775" y="4249738"/>
          <p14:tracePt t="73737" x="7351713" y="4249738"/>
          <p14:tracePt t="73739" x="7359650" y="4249738"/>
          <p14:tracePt t="73741" x="7375525" y="4249738"/>
          <p14:tracePt t="73743" x="7391400" y="4249738"/>
          <p14:tracePt t="73745" x="7399338" y="4249738"/>
          <p14:tracePt t="73747" x="7415213" y="4249738"/>
          <p14:tracePt t="73749" x="7423150" y="4249738"/>
          <p14:tracePt t="73751" x="7439025" y="4249738"/>
          <p14:tracePt t="73753" x="7446963" y="4249738"/>
          <p14:tracePt t="73755" x="7454900" y="4249738"/>
          <p14:tracePt t="73757" x="7470775" y="4249738"/>
          <p14:tracePt t="73761" x="7478713" y="4249738"/>
          <p14:tracePt t="73763" x="7496175" y="4249738"/>
          <p14:tracePt t="73765" x="7512050" y="4249738"/>
          <p14:tracePt t="73769" x="7527925" y="4249738"/>
          <p14:tracePt t="73773" x="7535863" y="4249738"/>
          <p14:tracePt t="73775" x="7543800" y="4249738"/>
          <p14:tracePt t="73777" x="7551738" y="4249738"/>
          <p14:tracePt t="73779" x="7559675" y="4249738"/>
          <p14:tracePt t="73781" x="7567613" y="4249738"/>
          <p14:tracePt t="73783" x="7575550" y="4249738"/>
          <p14:tracePt t="73785" x="7575550" y="4241800"/>
          <p14:tracePt t="73787" x="7583488" y="4241800"/>
          <p14:tracePt t="73789" x="7591425" y="4241800"/>
          <p14:tracePt t="73793" x="7599363" y="4241800"/>
          <p14:tracePt t="73797" x="7607300" y="4241800"/>
          <p14:tracePt t="73799" x="7607300" y="4233863"/>
          <p14:tracePt t="73801" x="7615238" y="4233863"/>
          <p14:tracePt t="73805" x="7615238" y="4225925"/>
          <p14:tracePt t="73807" x="7623175" y="4225925"/>
          <p14:tracePt t="73809" x="7631113" y="4225925"/>
          <p14:tracePt t="73817" x="7631113" y="4217988"/>
          <p14:tracePt t="73819" x="7639050" y="4217988"/>
          <p14:tracePt t="73829" x="7646988" y="4210050"/>
          <p14:tracePt t="73839" x="7654925" y="4210050"/>
          <p14:tracePt t="73841" x="7654925" y="4202113"/>
          <p14:tracePt t="73847" x="7662863" y="4194175"/>
          <p14:tracePt t="73851" x="7670800" y="4194175"/>
          <p14:tracePt t="73857" x="7678738" y="4186238"/>
          <p14:tracePt t="73861" x="7686675" y="4186238"/>
          <p14:tracePt t="73867" x="7694613" y="4178300"/>
          <p14:tracePt t="73869" x="7702550" y="4178300"/>
          <p14:tracePt t="73873" x="7710488" y="4178300"/>
          <p14:tracePt t="73875" x="7710488" y="4170363"/>
          <p14:tracePt t="73877" x="7726363" y="4162425"/>
          <p14:tracePt t="73881" x="7734300" y="4162425"/>
          <p14:tracePt t="73885" x="7742238" y="4154488"/>
          <p14:tracePt t="73889" x="7750175" y="4154488"/>
          <p14:tracePt t="73891" x="7758113" y="4146550"/>
          <p14:tracePt t="73893" x="7766050" y="4138613"/>
          <p14:tracePt t="73897" x="7773988" y="4138613"/>
          <p14:tracePt t="73899" x="7781925" y="4138613"/>
          <p14:tracePt t="73901" x="7781925" y="4130675"/>
          <p14:tracePt t="73903" x="7789863" y="4130675"/>
          <p14:tracePt t="73907" x="7789863" y="4122738"/>
          <p14:tracePt t="73909" x="7797800" y="4122738"/>
          <p14:tracePt t="73913" x="7805738" y="4114800"/>
          <p14:tracePt t="73917" x="7805738" y="4106863"/>
          <p14:tracePt t="73921" x="7813675" y="4106863"/>
          <p14:tracePt t="73925" x="7821613" y="4098925"/>
          <p14:tracePt t="73929" x="7821613" y="4090988"/>
          <p14:tracePt t="73935" x="7821613" y="4083050"/>
          <p14:tracePt t="73937" x="7829550" y="4083050"/>
          <p14:tracePt t="73939" x="7829550" y="4075113"/>
          <p14:tracePt t="73941" x="7829550" y="4067175"/>
          <p14:tracePt t="73947" x="7839075" y="4059238"/>
          <p14:tracePt t="73951" x="7839075" y="4051300"/>
          <p14:tracePt t="73953" x="7839075" y="4043363"/>
          <p14:tracePt t="73955" x="7847013" y="4043363"/>
          <p14:tracePt t="73957" x="7847013" y="4035425"/>
          <p14:tracePt t="73959" x="7847013" y="4027488"/>
          <p14:tracePt t="73961" x="7847013" y="4019550"/>
          <p14:tracePt t="73965" x="7847013" y="4011613"/>
          <p14:tracePt t="73967" x="7847013" y="4003675"/>
          <p14:tracePt t="73973" x="7854950" y="3987800"/>
          <p14:tracePt t="73977" x="7854950" y="3979863"/>
          <p14:tracePt t="73981" x="7854950" y="3971925"/>
          <p14:tracePt t="73983" x="7854950" y="3963988"/>
          <p14:tracePt t="73989" x="7854950" y="3956050"/>
          <p14:tracePt t="73993" x="7854950" y="3948113"/>
          <p14:tracePt t="73999" x="7854950" y="3938588"/>
          <p14:tracePt t="74003" x="7854950" y="3930650"/>
          <p14:tracePt t="74011" x="7854950" y="3922713"/>
          <p14:tracePt t="74015" x="7847013" y="3922713"/>
          <p14:tracePt t="74019" x="7847013" y="3914775"/>
          <p14:tracePt t="74023" x="7839075" y="3914775"/>
          <p14:tracePt t="74029" x="7839075" y="3906838"/>
          <p14:tracePt t="74035" x="7829550" y="3906838"/>
          <p14:tracePt t="74041" x="7829550" y="3898900"/>
          <p14:tracePt t="74045" x="7821613" y="3898900"/>
          <p14:tracePt t="74047" x="7821613" y="3890963"/>
          <p14:tracePt t="74051" x="7813675" y="3890963"/>
          <p14:tracePt t="74055" x="7805738" y="3890963"/>
          <p14:tracePt t="74061" x="7797800" y="3890963"/>
          <p14:tracePt t="74063" x="7797800" y="3883025"/>
          <p14:tracePt t="74067" x="7789863" y="3883025"/>
          <p14:tracePt t="74071" x="7781925" y="3883025"/>
          <p14:tracePt t="74073" x="7773988" y="3883025"/>
          <p14:tracePt t="74075" x="7773988" y="3875088"/>
          <p14:tracePt t="74077" x="7766050" y="3875088"/>
          <p14:tracePt t="74081" x="7758113" y="3875088"/>
          <p14:tracePt t="74085" x="7750175" y="3875088"/>
          <p14:tracePt t="74087" x="7742238" y="3867150"/>
          <p14:tracePt t="74089" x="7734300" y="3867150"/>
          <p14:tracePt t="74093" x="7726363" y="3867150"/>
          <p14:tracePt t="74095" x="7726363" y="3859213"/>
          <p14:tracePt t="74097" x="7710488" y="3859213"/>
          <p14:tracePt t="74101" x="7702550" y="3859213"/>
          <p14:tracePt t="74103" x="7694613" y="3859213"/>
          <p14:tracePt t="74104" x="7686675" y="3859213"/>
          <p14:tracePt t="74106" x="7670800" y="3859213"/>
          <p14:tracePt t="74108" x="7670800" y="3851275"/>
          <p14:tracePt t="74110" x="7662863" y="3851275"/>
          <p14:tracePt t="74112" x="7646988" y="3851275"/>
          <p14:tracePt t="74116" x="7639050" y="3851275"/>
          <p14:tracePt t="74118" x="7615238" y="3851275"/>
          <p14:tracePt t="74120" x="7607300" y="3851275"/>
          <p14:tracePt t="74122" x="7591425" y="3851275"/>
          <p14:tracePt t="74124" x="7583488" y="3851275"/>
          <p14:tracePt t="74126" x="7567613" y="3843338"/>
          <p14:tracePt t="74128" x="7559675" y="3843338"/>
          <p14:tracePt t="74130" x="7543800" y="3843338"/>
          <p14:tracePt t="74132" x="7535863" y="3843338"/>
          <p14:tracePt t="74134" x="7519988" y="3843338"/>
          <p14:tracePt t="74136" x="7496175" y="3843338"/>
          <p14:tracePt t="74138" x="7486650" y="3835400"/>
          <p14:tracePt t="74140" x="7470775" y="3835400"/>
          <p14:tracePt t="74142" x="7454900" y="3835400"/>
          <p14:tracePt t="74144" x="7439025" y="3835400"/>
          <p14:tracePt t="74146" x="7415213" y="3835400"/>
          <p14:tracePt t="74148" x="7399338" y="3835400"/>
          <p14:tracePt t="74150" x="7391400" y="3835400"/>
          <p14:tracePt t="74152" x="7359650" y="3835400"/>
          <p14:tracePt t="74154" x="7343775" y="3827463"/>
          <p14:tracePt t="74156" x="7327900" y="3827463"/>
          <p14:tracePt t="74158" x="7312025" y="3827463"/>
          <p14:tracePt t="74160" x="7288213" y="3827463"/>
          <p14:tracePt t="74162" x="7272338" y="3827463"/>
          <p14:tracePt t="74164" x="7256463" y="3827463"/>
          <p14:tracePt t="74166" x="7240588" y="3827463"/>
          <p14:tracePt t="74168" x="7208838" y="3827463"/>
          <p14:tracePt t="74170" x="7192963" y="3827463"/>
          <p14:tracePt t="74172" x="7177088" y="3827463"/>
          <p14:tracePt t="74174" x="7161213" y="3827463"/>
          <p14:tracePt t="74176" x="7135813" y="3827463"/>
          <p14:tracePt t="74178" x="7119938" y="3827463"/>
          <p14:tracePt t="74180" x="7112000" y="3827463"/>
          <p14:tracePt t="74182" x="7096125" y="3819525"/>
          <p14:tracePt t="74184" x="7064375" y="3819525"/>
          <p14:tracePt t="74186" x="7056438" y="3819525"/>
          <p14:tracePt t="74188" x="7032625" y="3819525"/>
          <p14:tracePt t="74190" x="7024688" y="3819525"/>
          <p14:tracePt t="74192" x="7008813" y="3819525"/>
          <p14:tracePt t="74194" x="6992938" y="3819525"/>
          <p14:tracePt t="74196" x="6985000" y="3819525"/>
          <p14:tracePt t="74198" x="6969125" y="3811588"/>
          <p14:tracePt t="74213" x="6889750" y="3811588"/>
          <p14:tracePt t="74214" x="6881813" y="3811588"/>
          <p14:tracePt t="74216" x="6873875" y="3811588"/>
          <p14:tracePt t="74218" x="6858000" y="3811588"/>
          <p14:tracePt t="74222" x="6850063" y="3811588"/>
          <p14:tracePt t="74224" x="6842125" y="3811588"/>
          <p14:tracePt t="74228" x="6834188" y="3811588"/>
          <p14:tracePt t="74230" x="6826250" y="3811588"/>
          <p14:tracePt t="74234" x="6818313" y="3811588"/>
          <p14:tracePt t="74240" x="6810375" y="3811588"/>
          <p14:tracePt t="74246" x="6802438" y="3811588"/>
          <p14:tracePt t="74248" x="6794500" y="3811588"/>
          <p14:tracePt t="74254" x="6784975" y="3811588"/>
          <p14:tracePt t="74256" x="6784975" y="3819525"/>
          <p14:tracePt t="74260" x="6777038" y="3827463"/>
          <p14:tracePt t="74264" x="6769100" y="3827463"/>
          <p14:tracePt t="74266" x="6761163" y="3835400"/>
          <p14:tracePt t="74272" x="6753225" y="3843338"/>
          <p14:tracePt t="74276" x="6745288" y="3851275"/>
          <p14:tracePt t="74280" x="6745288" y="3859213"/>
          <p14:tracePt t="74282" x="6737350" y="3867150"/>
          <p14:tracePt t="74284" x="6729413" y="3875088"/>
          <p14:tracePt t="74288" x="6729413" y="3883025"/>
          <p14:tracePt t="74290" x="6721475" y="3890963"/>
          <p14:tracePt t="74292" x="6721475" y="3898900"/>
          <p14:tracePt t="74296" x="6721475" y="3906838"/>
          <p14:tracePt t="74298" x="6721475" y="3914775"/>
          <p14:tracePt t="74300" x="6713538" y="3922713"/>
          <p14:tracePt t="74304" x="6713538" y="3930650"/>
          <p14:tracePt t="74308" x="6713538" y="3938588"/>
          <p14:tracePt t="74310" x="6713538" y="3948113"/>
          <p14:tracePt t="74312" x="6713538" y="3956050"/>
          <p14:tracePt t="74316" x="6713538" y="3963988"/>
          <p14:tracePt t="74318" x="6713538" y="3971925"/>
          <p14:tracePt t="74320" x="6713538" y="3979863"/>
          <p14:tracePt t="74324" x="6713538" y="3987800"/>
          <p14:tracePt t="74328" x="6713538" y="3995738"/>
          <p14:tracePt t="74330" x="6713538" y="4003675"/>
          <p14:tracePt t="74332" x="6721475" y="4011613"/>
          <p14:tracePt t="74336" x="6721475" y="4019550"/>
          <p14:tracePt t="74338" x="6729413" y="4027488"/>
          <p14:tracePt t="74340" x="6737350" y="4027488"/>
          <p14:tracePt t="74342" x="6737350" y="4035425"/>
          <p14:tracePt t="74346" x="6745288" y="4051300"/>
          <p14:tracePt t="74348" x="6753225" y="4051300"/>
          <p14:tracePt t="74350" x="6761163" y="4059238"/>
          <p14:tracePt t="74352" x="6769100" y="4059238"/>
          <p14:tracePt t="74354" x="6769100" y="4075113"/>
          <p14:tracePt t="74356" x="6777038" y="4075113"/>
          <p14:tracePt t="74358" x="6784975" y="4083050"/>
          <p14:tracePt t="74360" x="6794500" y="4083050"/>
          <p14:tracePt t="74362" x="6802438" y="4098925"/>
          <p14:tracePt t="74364" x="6810375" y="4098925"/>
          <p14:tracePt t="74366" x="6818313" y="4106863"/>
          <p14:tracePt t="74368" x="6826250" y="4114800"/>
          <p14:tracePt t="74370" x="6834188" y="4114800"/>
          <p14:tracePt t="74372" x="6842125" y="4122738"/>
          <p14:tracePt t="74374" x="6858000" y="4130675"/>
          <p14:tracePt t="74376" x="6865938" y="4130675"/>
          <p14:tracePt t="74378" x="6873875" y="4146550"/>
          <p14:tracePt t="74380" x="6889750" y="4146550"/>
          <p14:tracePt t="74382" x="6897688" y="4154488"/>
          <p14:tracePt t="74384" x="6913563" y="4162425"/>
          <p14:tracePt t="74386" x="6921500" y="4162425"/>
          <p14:tracePt t="74388" x="6929438" y="4162425"/>
          <p14:tracePt t="74390" x="6945313" y="4170363"/>
          <p14:tracePt t="74392" x="6953250" y="4178300"/>
          <p14:tracePt t="74394" x="6969125" y="4186238"/>
          <p14:tracePt t="74396" x="6977063" y="4186238"/>
          <p14:tracePt t="74398" x="6992938" y="4194175"/>
          <p14:tracePt t="74400" x="7000875" y="4194175"/>
          <p14:tracePt t="74402" x="7016750" y="4202113"/>
          <p14:tracePt t="74404" x="7024688" y="4202113"/>
          <p14:tracePt t="74406" x="7032625" y="4202113"/>
          <p14:tracePt t="74408" x="7048500" y="4210050"/>
          <p14:tracePt t="74410" x="7064375" y="4217988"/>
          <p14:tracePt t="74412" x="7080250" y="4217988"/>
          <p14:tracePt t="74414" x="7088188" y="4217988"/>
          <p14:tracePt t="74416" x="7104063" y="4217988"/>
          <p14:tracePt t="74418" x="7112000" y="4225925"/>
          <p14:tracePt t="74420" x="7119938" y="4233863"/>
          <p14:tracePt t="74422" x="7135813" y="4233863"/>
          <p14:tracePt t="74424" x="7153275" y="4233863"/>
          <p14:tracePt t="74426" x="7169150" y="4233863"/>
          <p14:tracePt t="74428" x="7185025" y="4233863"/>
          <p14:tracePt t="74430" x="7192963" y="4233863"/>
          <p14:tracePt t="74432" x="7208838" y="4241800"/>
          <p14:tracePt t="74434" x="7224713" y="4241800"/>
          <p14:tracePt t="74436" x="7240588" y="4241800"/>
          <p14:tracePt t="74438" x="7248525" y="4241800"/>
          <p14:tracePt t="74440" x="7264400" y="4241800"/>
          <p14:tracePt t="74442" x="7288213" y="4241800"/>
          <p14:tracePt t="74444" x="7304088" y="4249738"/>
          <p14:tracePt t="74446" x="7319963" y="4249738"/>
          <p14:tracePt t="74448" x="7335838" y="4249738"/>
          <p14:tracePt t="74450" x="7351713" y="4249738"/>
          <p14:tracePt t="74452" x="7367588" y="4249738"/>
          <p14:tracePt t="74454" x="7383463" y="4249738"/>
          <p14:tracePt t="74456" x="7399338" y="4249738"/>
          <p14:tracePt t="74458" x="7423150" y="4249738"/>
          <p14:tracePt t="74460" x="7446963" y="4249738"/>
          <p14:tracePt t="74462" x="7462838" y="4249738"/>
          <p14:tracePt t="74464" x="7478713" y="4249738"/>
          <p14:tracePt t="74466" x="7496175" y="4249738"/>
          <p14:tracePt t="74468" x="7512050" y="4249738"/>
          <p14:tracePt t="74470" x="7527925" y="4249738"/>
          <p14:tracePt t="74472" x="7551738" y="4241800"/>
          <p14:tracePt t="74474" x="7567613" y="4241800"/>
          <p14:tracePt t="74476" x="7591425" y="4241800"/>
          <p14:tracePt t="74478" x="7607300" y="4241800"/>
          <p14:tracePt t="74480" x="7623175" y="4233863"/>
          <p14:tracePt t="74482" x="7639050" y="4233863"/>
          <p14:tracePt t="74484" x="7654925" y="4225925"/>
          <p14:tracePt t="74486" x="7678738" y="4225925"/>
          <p14:tracePt t="74488" x="7694613" y="4217988"/>
          <p14:tracePt t="74490" x="7710488" y="4217988"/>
          <p14:tracePt t="74492" x="7734300" y="4217988"/>
          <p14:tracePt t="74494" x="7742238" y="4210050"/>
          <p14:tracePt t="74496" x="7758113" y="4210050"/>
          <p14:tracePt t="74498" x="7781925" y="4202113"/>
          <p14:tracePt t="74500" x="7797800" y="4202113"/>
          <p14:tracePt t="74502" x="7805738" y="4202113"/>
          <p14:tracePt t="74504" x="7821613" y="4194175"/>
          <p14:tracePt t="74506" x="7839075" y="4186238"/>
          <p14:tracePt t="74508" x="7862888" y="4178300"/>
          <p14:tracePt t="74510" x="7878763" y="4178300"/>
          <p14:tracePt t="74513" x="7886700" y="4178300"/>
          <p14:tracePt t="74514" x="7902575" y="4170363"/>
          <p14:tracePt t="74516" x="7910513" y="4162425"/>
          <p14:tracePt t="74518" x="7926388" y="4162425"/>
          <p14:tracePt t="74520" x="7934325" y="4154488"/>
          <p14:tracePt t="74522" x="7950200" y="4146550"/>
          <p14:tracePt t="74524" x="7966075" y="4138613"/>
          <p14:tracePt t="74526" x="7974013" y="4138613"/>
          <p14:tracePt t="74528" x="7989888" y="4130675"/>
          <p14:tracePt t="74530" x="7997825" y="4130675"/>
          <p14:tracePt t="74532" x="8005763" y="4122738"/>
          <p14:tracePt t="74534" x="8021638" y="4114800"/>
          <p14:tracePt t="74538" x="8037513" y="4106863"/>
          <p14:tracePt t="74540" x="8053388" y="4098925"/>
          <p14:tracePt t="74542" x="8053388" y="4090988"/>
          <p14:tracePt t="74544" x="8069263" y="4090988"/>
          <p14:tracePt t="74546" x="8069263" y="4083050"/>
          <p14:tracePt t="74548" x="8085138" y="4075113"/>
          <p14:tracePt t="74552" x="8093075" y="4067175"/>
          <p14:tracePt t="74554" x="8101013" y="4067175"/>
          <p14:tracePt t="74556" x="8108950" y="4059238"/>
          <p14:tracePt t="74558" x="8116888" y="4059238"/>
          <p14:tracePt t="74560" x="8116888" y="4051300"/>
          <p14:tracePt t="74562" x="8124825" y="4043363"/>
          <p14:tracePt t="74568" x="8132763" y="4035425"/>
          <p14:tracePt t="74572" x="8140700" y="4035425"/>
          <p14:tracePt t="74574" x="8140700" y="4027488"/>
          <p14:tracePt t="74580" x="8140700" y="4019550"/>
          <p14:tracePt t="74584" x="8140700" y="4011613"/>
          <p14:tracePt t="74594" x="8140700" y="4003675"/>
          <p14:tracePt t="74604" x="8140700" y="3995738"/>
          <p14:tracePt t="74612" x="8132763" y="3987800"/>
          <p14:tracePt t="74616" x="8132763" y="3979863"/>
          <p14:tracePt t="74620" x="8124825" y="3979863"/>
          <p14:tracePt t="74622" x="8124825" y="3971925"/>
          <p14:tracePt t="74624" x="8116888" y="3971925"/>
          <p14:tracePt t="74630" x="8108950" y="3963988"/>
          <p14:tracePt t="74632" x="8101013" y="3963988"/>
          <p14:tracePt t="74636" x="8093075" y="3956050"/>
          <p14:tracePt t="74638" x="8093075" y="3948113"/>
          <p14:tracePt t="74640" x="8085138" y="3948113"/>
          <p14:tracePt t="74644" x="8077200" y="3938588"/>
          <p14:tracePt t="74646" x="8069263" y="3938588"/>
          <p14:tracePt t="74648" x="8061325" y="3938588"/>
          <p14:tracePt t="74650" x="8061325" y="3930650"/>
          <p14:tracePt t="74652" x="8045450" y="3930650"/>
          <p14:tracePt t="74654" x="8045450" y="3922713"/>
          <p14:tracePt t="74656" x="8037513" y="3922713"/>
          <p14:tracePt t="74658" x="8029575" y="3914775"/>
          <p14:tracePt t="74662" x="8013700" y="3906838"/>
          <p14:tracePt t="74666" x="7997825" y="3906838"/>
          <p14:tracePt t="74668" x="7989888" y="3898900"/>
          <p14:tracePt t="74670" x="7989888" y="3890963"/>
          <p14:tracePt t="74672" x="7974013" y="3890963"/>
          <p14:tracePt t="74674" x="7966075" y="3883025"/>
          <p14:tracePt t="74676" x="7958138" y="3883025"/>
          <p14:tracePt t="74678" x="7942263" y="3875088"/>
          <p14:tracePt t="74680" x="7934325" y="3875088"/>
          <p14:tracePt t="74682" x="7926388" y="3867150"/>
          <p14:tracePt t="74684" x="7902575" y="3859213"/>
          <p14:tracePt t="74686" x="7894638" y="3859213"/>
          <p14:tracePt t="74688" x="7886700" y="3851275"/>
          <p14:tracePt t="74690" x="7870825" y="3851275"/>
          <p14:tracePt t="74692" x="7854950" y="3851275"/>
          <p14:tracePt t="74694" x="7847013" y="3843338"/>
          <p14:tracePt t="74696" x="7829550" y="3835400"/>
          <p14:tracePt t="74698" x="7821613" y="3835400"/>
          <p14:tracePt t="74700" x="7797800" y="3835400"/>
          <p14:tracePt t="74702" x="7781925" y="3827463"/>
          <p14:tracePt t="74704" x="7773988" y="3827463"/>
          <p14:tracePt t="74706" x="7750175" y="3819525"/>
          <p14:tracePt t="74709" x="7734300" y="3819525"/>
          <p14:tracePt t="74710" x="7726363" y="3819525"/>
          <p14:tracePt t="74712" x="7710488" y="3819525"/>
          <p14:tracePt t="74714" x="7694613" y="3819525"/>
          <p14:tracePt t="74716" x="7670800" y="3811588"/>
          <p14:tracePt t="74718" x="7646988" y="3811588"/>
          <p14:tracePt t="74720" x="7631113" y="3803650"/>
          <p14:tracePt t="74722" x="7615238" y="3803650"/>
          <p14:tracePt t="74724" x="7599363" y="3803650"/>
          <p14:tracePt t="74726" x="7583488" y="3803650"/>
          <p14:tracePt t="74728" x="7567613" y="3795713"/>
          <p14:tracePt t="74730" x="7551738" y="3795713"/>
          <p14:tracePt t="74732" x="7527925" y="3795713"/>
          <p14:tracePt t="74734" x="7504113" y="3795713"/>
          <p14:tracePt t="74736" x="7486650" y="3795713"/>
          <p14:tracePt t="74738" x="7470775" y="3795713"/>
          <p14:tracePt t="74740" x="7454900" y="3795713"/>
          <p14:tracePt t="74742" x="7439025" y="3795713"/>
          <p14:tracePt t="74744" x="7423150" y="3795713"/>
          <p14:tracePt t="74746" x="7399338" y="3787775"/>
          <p14:tracePt t="74748" x="7367588" y="3787775"/>
          <p14:tracePt t="74750" x="7351713" y="3787775"/>
          <p14:tracePt t="74752" x="7335838" y="3787775"/>
          <p14:tracePt t="74754" x="7319963" y="3787775"/>
          <p14:tracePt t="74756" x="7312025" y="3787775"/>
          <p14:tracePt t="74758" x="7296150" y="3787775"/>
          <p14:tracePt t="74760" x="7272338" y="3787775"/>
          <p14:tracePt t="74762" x="7256463" y="3787775"/>
          <p14:tracePt t="74764" x="7232650" y="3787775"/>
          <p14:tracePt t="74766" x="7224713" y="3787775"/>
          <p14:tracePt t="74768" x="7216775" y="3787775"/>
          <p14:tracePt t="74770" x="7200900" y="3787775"/>
          <p14:tracePt t="74772" x="7185025" y="3787775"/>
          <p14:tracePt t="74774" x="7177088" y="3787775"/>
          <p14:tracePt t="74776" x="7169150" y="3787775"/>
          <p14:tracePt t="74778" x="7161213" y="3787775"/>
          <p14:tracePt t="74780" x="7135813" y="3787775"/>
          <p14:tracePt t="74782" x="7127875" y="3787775"/>
          <p14:tracePt t="74784" x="7119938" y="3787775"/>
          <p14:tracePt t="74786" x="7112000" y="3787775"/>
          <p14:tracePt t="74788" x="7104063" y="3787775"/>
          <p14:tracePt t="74790" x="7096125" y="3787775"/>
          <p14:tracePt t="74792" x="7088188" y="3787775"/>
          <p14:tracePt t="74794" x="7088188" y="3795713"/>
          <p14:tracePt t="74796" x="7072313" y="3795713"/>
          <p14:tracePt t="74800" x="7064375" y="3795713"/>
          <p14:tracePt t="74802" x="7064375" y="3803650"/>
          <p14:tracePt t="74804" x="7056438" y="3803650"/>
          <p14:tracePt t="74808" x="7048500" y="3803650"/>
          <p14:tracePt t="74810" x="7040563" y="3811588"/>
          <p14:tracePt t="74812" x="7040563" y="3819525"/>
          <p14:tracePt t="74814" x="7032625" y="3819525"/>
          <p14:tracePt t="74818" x="7024688" y="3827463"/>
          <p14:tracePt t="74822" x="7016750" y="3827463"/>
          <p14:tracePt t="74824" x="7008813" y="3835400"/>
          <p14:tracePt t="74828" x="7000875" y="3843338"/>
          <p14:tracePt t="74830" x="7000875" y="3851275"/>
          <p14:tracePt t="74832" x="6992938" y="3851275"/>
          <p14:tracePt t="74834" x="6985000" y="3859213"/>
          <p14:tracePt t="74836" x="6985000" y="3867150"/>
          <p14:tracePt t="74838" x="6977063" y="3875088"/>
          <p14:tracePt t="74842" x="6977063" y="3883025"/>
          <p14:tracePt t="74844" x="6961188" y="3890963"/>
          <p14:tracePt t="74846" x="6961188" y="3898900"/>
          <p14:tracePt t="74848" x="6953250" y="3898900"/>
          <p14:tracePt t="74850" x="6953250" y="3906838"/>
          <p14:tracePt t="74854" x="6945313" y="3922713"/>
          <p14:tracePt t="74858" x="6937375" y="3930650"/>
          <p14:tracePt t="74860" x="6929438" y="3938588"/>
          <p14:tracePt t="74862" x="6929438" y="3948113"/>
          <p14:tracePt t="74864" x="6921500" y="3948113"/>
          <p14:tracePt t="74866" x="6921500" y="3956050"/>
          <p14:tracePt t="74868" x="6913563" y="3956050"/>
          <p14:tracePt t="74870" x="6913563" y="3963988"/>
          <p14:tracePt t="74872" x="6905625" y="3963988"/>
          <p14:tracePt t="74874" x="6897688" y="3971925"/>
          <p14:tracePt t="74878" x="6889750" y="3979863"/>
          <p14:tracePt t="74880" x="6889750" y="3987800"/>
          <p14:tracePt t="74882" x="6881813" y="3987800"/>
          <p14:tracePt t="74884" x="6881813" y="3995738"/>
          <p14:tracePt t="74888" x="6873875" y="4003675"/>
          <p14:tracePt t="74892" x="6865938" y="4003675"/>
          <p14:tracePt t="74894" x="6865938" y="4019550"/>
          <p14:tracePt t="74900" x="6865938" y="4027488"/>
          <p14:tracePt t="74902" x="6858000" y="4027488"/>
          <p14:tracePt t="74908" x="6858000" y="4035425"/>
          <p14:tracePt t="74912" x="6858000" y="4043363"/>
          <p14:tracePt t="74920" x="6858000" y="4051300"/>
          <p14:tracePt t="74928" x="6858000" y="4059238"/>
          <p14:tracePt t="74934" x="6858000" y="4067175"/>
          <p14:tracePt t="74936" x="6865938" y="4067175"/>
          <p14:tracePt t="74938" x="6865938" y="4075113"/>
          <p14:tracePt t="74942" x="6881813" y="4083050"/>
          <p14:tracePt t="74946" x="6889750" y="4083050"/>
          <p14:tracePt t="74948" x="6889750" y="4090988"/>
          <p14:tracePt t="74950" x="6897688" y="4090988"/>
          <p14:tracePt t="74952" x="6905625" y="4090988"/>
          <p14:tracePt t="74954" x="6913563" y="4098925"/>
          <p14:tracePt t="74956" x="6921500" y="4106863"/>
          <p14:tracePt t="74958" x="6929438" y="4106863"/>
          <p14:tracePt t="74960" x="6937375" y="4106863"/>
          <p14:tracePt t="74962" x="6945313" y="4114800"/>
          <p14:tracePt t="74964" x="6961188" y="4122738"/>
          <p14:tracePt t="74968" x="6969125" y="4122738"/>
          <p14:tracePt t="74970" x="6977063" y="4130675"/>
          <p14:tracePt t="74972" x="6985000" y="4130675"/>
          <p14:tracePt t="74974" x="6992938" y="4130675"/>
          <p14:tracePt t="74976" x="7008813" y="4138613"/>
          <p14:tracePt t="74978" x="7008813" y="4146550"/>
          <p14:tracePt t="74980" x="7024688" y="4146550"/>
          <p14:tracePt t="74984" x="7032625" y="4146550"/>
          <p14:tracePt t="74986" x="7040563" y="4154488"/>
          <p14:tracePt t="74988" x="7048500" y="4154488"/>
          <p14:tracePt t="74990" x="7056438" y="4154488"/>
          <p14:tracePt t="74992" x="7064375" y="4154488"/>
          <p14:tracePt t="74994" x="7072313" y="4154488"/>
          <p14:tracePt t="74996" x="7072313" y="4162425"/>
          <p14:tracePt t="74998" x="7080250" y="4162425"/>
          <p14:tracePt t="75000" x="7088188" y="4162425"/>
          <p14:tracePt t="75002" x="7088188" y="4170363"/>
          <p14:tracePt t="75005" x="7096125" y="4170363"/>
          <p14:tracePt t="75006" x="7104063" y="4170363"/>
          <p14:tracePt t="75008" x="7112000" y="4170363"/>
          <p14:tracePt t="75012" x="7119938" y="4170363"/>
          <p14:tracePt t="75016" x="7127875" y="4170363"/>
          <p14:tracePt t="75018" x="7135813" y="4170363"/>
          <p14:tracePt t="75022" x="7145338" y="4178300"/>
          <p14:tracePt t="75024" x="7153275" y="4178300"/>
          <p14:tracePt t="75026" x="7161213" y="4178300"/>
          <p14:tracePt t="75030" x="7169150" y="4178300"/>
          <p14:tracePt t="75032" x="7177088" y="4178300"/>
          <p14:tracePt t="75036" x="7185025" y="4178300"/>
          <p14:tracePt t="75038" x="7192963" y="4178300"/>
          <p14:tracePt t="75040" x="7200900" y="4178300"/>
          <p14:tracePt t="75044" x="7216775" y="4178300"/>
          <p14:tracePt t="75048" x="7224713" y="4178300"/>
          <p14:tracePt t="75053" x="7232650" y="4178300"/>
          <p14:tracePt t="75054" x="7240588" y="4178300"/>
          <p14:tracePt t="75056" x="7248525" y="4186238"/>
          <p14:tracePt t="75058" x="7256463" y="4186238"/>
          <p14:tracePt t="75060" x="7264400" y="4186238"/>
          <p14:tracePt t="75062" x="7272338" y="4186238"/>
          <p14:tracePt t="75066" x="7280275" y="4186238"/>
          <p14:tracePt t="75068" x="7288213" y="4186238"/>
          <p14:tracePt t="75070" x="7296150" y="4186238"/>
          <p14:tracePt t="75072" x="7304088" y="4186238"/>
          <p14:tracePt t="75074" x="7312025" y="4194175"/>
          <p14:tracePt t="75076" x="7319963" y="4194175"/>
          <p14:tracePt t="75080" x="7335838" y="4194175"/>
          <p14:tracePt t="75084" x="7343775" y="4194175"/>
          <p14:tracePt t="75086" x="7351713" y="4194175"/>
          <p14:tracePt t="75088" x="7359650" y="4194175"/>
          <p14:tracePt t="75090" x="7367588" y="4194175"/>
          <p14:tracePt t="75094" x="7375525" y="4194175"/>
          <p14:tracePt t="75096" x="7383463" y="4194175"/>
          <p14:tracePt t="75098" x="7391400" y="4194175"/>
          <p14:tracePt t="75102" x="7399338" y="4194175"/>
          <p14:tracePt t="75106" x="7415213" y="4194175"/>
          <p14:tracePt t="75110" x="7423150" y="4194175"/>
          <p14:tracePt t="75114" x="7431088" y="4194175"/>
          <p14:tracePt t="75118" x="7439025" y="4194175"/>
          <p14:tracePt t="75121" x="7446963" y="4194175"/>
          <p14:tracePt t="75126" x="7454900" y="4194175"/>
          <p14:tracePt t="75130" x="7462838" y="4194175"/>
          <p14:tracePt t="75296" x="7462838" y="4186238"/>
          <p14:tracePt t="75300" x="7462838" y="4178300"/>
          <p14:tracePt t="75304" x="7462838" y="4170363"/>
          <p14:tracePt t="75308" x="7462838" y="4162425"/>
          <p14:tracePt t="75310" x="7462838" y="4154488"/>
          <p14:tracePt t="75314" x="7454900" y="4146550"/>
          <p14:tracePt t="75320" x="7446963" y="4138613"/>
          <p14:tracePt t="75326" x="7439025" y="4138613"/>
          <p14:tracePt t="78427" x="7439025" y="4130675"/>
          <p14:tracePt t="78438" x="7446963" y="4130675"/>
          <p14:tracePt t="78446" x="7454900" y="4130675"/>
          <p14:tracePt t="78448" x="7462838" y="4130675"/>
          <p14:tracePt t="78454" x="7470775" y="4130675"/>
          <p14:tracePt t="78458" x="7478713" y="4130675"/>
          <p14:tracePt t="78460" x="7486650" y="4130675"/>
          <p14:tracePt t="78462" x="7496175" y="4130675"/>
          <p14:tracePt t="78466" x="7504113" y="4130675"/>
          <p14:tracePt t="78468" x="7512050" y="4130675"/>
          <p14:tracePt t="78470" x="7527925" y="4130675"/>
          <p14:tracePt t="78472" x="7535863" y="4130675"/>
          <p14:tracePt t="78474" x="7551738" y="4138613"/>
          <p14:tracePt t="78476" x="7559675" y="4138613"/>
          <p14:tracePt t="78478" x="7567613" y="4138613"/>
          <p14:tracePt t="78480" x="7583488" y="4138613"/>
          <p14:tracePt t="78482" x="7599363" y="4138613"/>
          <p14:tracePt t="78484" x="7615238" y="4146550"/>
          <p14:tracePt t="78486" x="7639050" y="4146550"/>
          <p14:tracePt t="78488" x="7654925" y="4146550"/>
          <p14:tracePt t="78490" x="7670800" y="4146550"/>
          <p14:tracePt t="78492" x="7686675" y="4146550"/>
          <p14:tracePt t="78494" x="7702550" y="4146550"/>
          <p14:tracePt t="78497" x="7726363" y="4146550"/>
          <p14:tracePt t="78498" x="7742238" y="4146550"/>
          <p14:tracePt t="78500" x="7766050" y="4146550"/>
          <p14:tracePt t="78502" x="7789863" y="4146550"/>
          <p14:tracePt t="78504" x="7821613" y="4146550"/>
          <p14:tracePt t="78506" x="7847013" y="4154488"/>
          <p14:tracePt t="78508" x="7862888" y="4154488"/>
          <p14:tracePt t="78510" x="7886700" y="4154488"/>
          <p14:tracePt t="78512" x="7910513" y="4154488"/>
          <p14:tracePt t="78514" x="7934325" y="4154488"/>
          <p14:tracePt t="78516" x="7950200" y="4154488"/>
          <p14:tracePt t="78518" x="7974013" y="4154488"/>
          <p14:tracePt t="78520" x="8005763" y="4162425"/>
          <p14:tracePt t="78522" x="8029575" y="4162425"/>
          <p14:tracePt t="78524" x="8045450" y="4162425"/>
          <p14:tracePt t="78526" x="8069263" y="4170363"/>
          <p14:tracePt t="78528" x="8085138" y="4170363"/>
          <p14:tracePt t="78530" x="8101013" y="4170363"/>
          <p14:tracePt t="78532" x="8132763" y="4178300"/>
          <p14:tracePt t="78534" x="8148638" y="4178300"/>
          <p14:tracePt t="78537" x="8172450" y="4178300"/>
          <p14:tracePt t="78538" x="8189913" y="4178300"/>
          <p14:tracePt t="78540" x="8197850" y="4178300"/>
          <p14:tracePt t="78542" x="8205788" y="4186238"/>
          <p14:tracePt t="78545" x="8229600" y="4186238"/>
          <p14:tracePt t="78546" x="8237538" y="4186238"/>
          <p14:tracePt t="78548" x="8245475" y="4194175"/>
          <p14:tracePt t="78550" x="8261350" y="4194175"/>
          <p14:tracePt t="78552" x="8277225" y="4194175"/>
          <p14:tracePt t="78556" x="8293100" y="4194175"/>
          <p14:tracePt t="78559" x="8301038" y="4194175"/>
          <p14:tracePt t="78560" x="8301038" y="4202113"/>
          <p14:tracePt t="78562" x="8316913" y="4202113"/>
          <p14:tracePt t="78564" x="8324850" y="4202113"/>
          <p14:tracePt t="78568" x="8340725" y="4210050"/>
          <p14:tracePt t="78570" x="8348663" y="4210050"/>
          <p14:tracePt t="78573" x="8356600" y="4210050"/>
          <p14:tracePt t="78574" x="8372475" y="4210050"/>
          <p14:tracePt t="78576" x="8380413" y="4210050"/>
          <p14:tracePt t="78578" x="8388350" y="4217988"/>
          <p14:tracePt t="78580" x="8396288" y="4217988"/>
          <p14:tracePt t="78582" x="8412163" y="4217988"/>
          <p14:tracePt t="78584" x="8428038" y="4225925"/>
          <p14:tracePt t="78586" x="8435975" y="4225925"/>
          <p14:tracePt t="78588" x="8451850" y="4225925"/>
          <p14:tracePt t="78590" x="8459788" y="4225925"/>
          <p14:tracePt t="78592" x="8467725" y="4233863"/>
          <p14:tracePt t="78594" x="8483600" y="4233863"/>
          <p14:tracePt t="78596" x="8499475" y="4233863"/>
          <p14:tracePt t="78598" x="8507413" y="4241800"/>
          <p14:tracePt t="78600" x="8523288" y="4241800"/>
          <p14:tracePt t="78602" x="8540750" y="4241800"/>
          <p14:tracePt t="78604" x="8556625" y="4241800"/>
          <p14:tracePt t="78606" x="8572500" y="4241800"/>
          <p14:tracePt t="78608" x="8580438" y="4241800"/>
          <p14:tracePt t="78610" x="8588375" y="4241800"/>
          <p14:tracePt t="78612" x="8604250" y="4249738"/>
          <p14:tracePt t="78614" x="8612188" y="4249738"/>
          <p14:tracePt t="78617" x="8636000" y="4249738"/>
          <p14:tracePt t="78618" x="8643938" y="4249738"/>
          <p14:tracePt t="78621" x="8659813" y="4249738"/>
          <p14:tracePt t="78622" x="8667750" y="4249738"/>
          <p14:tracePt t="78624" x="8683625" y="4249738"/>
          <p14:tracePt t="78626" x="8691563" y="4249738"/>
          <p14:tracePt t="78629" x="8707438" y="4249738"/>
          <p14:tracePt t="78630" x="8715375" y="4249738"/>
          <p14:tracePt t="78632" x="8739188" y="4249738"/>
          <p14:tracePt t="78634" x="8747125" y="4249738"/>
          <p14:tracePt t="78636" x="8755063" y="4249738"/>
          <p14:tracePt t="78638" x="8770938" y="4249738"/>
          <p14:tracePt t="78640" x="8778875" y="4249738"/>
          <p14:tracePt t="78643" x="8786813" y="4249738"/>
          <p14:tracePt t="78644" x="8794750" y="4249738"/>
          <p14:tracePt t="78646" x="8810625" y="4249738"/>
          <p14:tracePt t="78649" x="8826500" y="4249738"/>
          <p14:tracePt t="78650" x="8834438" y="4249738"/>
          <p14:tracePt t="78652" x="8842375" y="4249738"/>
          <p14:tracePt t="78654" x="8858250" y="4249738"/>
          <p14:tracePt t="78657" x="8866188" y="4249738"/>
          <p14:tracePt t="78658" x="8874125" y="4249738"/>
          <p14:tracePt t="78660" x="8883650" y="4249738"/>
          <p14:tracePt t="78663" x="8891588" y="4249738"/>
          <p14:tracePt t="78664" x="8899525" y="4249738"/>
          <p14:tracePt t="78666" x="8907463" y="4249738"/>
          <p14:tracePt t="78668" x="8915400" y="4249738"/>
          <p14:tracePt t="78670" x="8923338" y="4249738"/>
          <p14:tracePt t="78674" x="8931275" y="4249738"/>
          <p14:tracePt t="78677" x="8939213" y="4249738"/>
          <p14:tracePt t="78678" x="8947150" y="4249738"/>
          <p14:tracePt t="78680" x="8955088" y="4241800"/>
          <p14:tracePt t="78682" x="8963025" y="4241800"/>
          <p14:tracePt t="78685" x="8970963" y="4241800"/>
          <p14:tracePt t="78688" x="8986838" y="4241800"/>
          <p14:tracePt t="78691" x="8994775" y="4241800"/>
          <p14:tracePt t="78694" x="9010650" y="4241800"/>
          <p14:tracePt t="78697" x="9026525" y="4241800"/>
          <p14:tracePt t="78700" x="9042400" y="4241800"/>
          <p14:tracePt t="78702" x="9050338" y="4233863"/>
          <p14:tracePt t="78705" x="9058275" y="4233863"/>
          <p14:tracePt t="78706" x="9066213" y="4233863"/>
          <p14:tracePt t="78708" x="9082088" y="4233863"/>
          <p14:tracePt t="78710" x="9090025" y="4233863"/>
          <p14:tracePt t="78712" x="9105900" y="4233863"/>
          <p14:tracePt t="78714" x="9113838" y="4225925"/>
          <p14:tracePt t="78717" x="9129713" y="4225925"/>
          <p14:tracePt t="78718" x="9137650" y="4225925"/>
          <p14:tracePt t="78720" x="9145588" y="4225925"/>
          <p14:tracePt t="78722" x="9153525" y="4225925"/>
          <p14:tracePt t="78724" x="9161463" y="4225925"/>
          <p14:tracePt t="78727" x="9169400" y="4225925"/>
          <p14:tracePt t="78728" x="9193213" y="4217988"/>
          <p14:tracePt t="78730" x="9201150" y="4217988"/>
          <p14:tracePt t="78732" x="9209088" y="4217988"/>
          <p14:tracePt t="78734" x="9224963" y="4210050"/>
          <p14:tracePt t="78739" x="9234488" y="4210050"/>
          <p14:tracePt t="78740" x="9250363" y="4210050"/>
          <p14:tracePt t="78744" x="9266238" y="4202113"/>
          <p14:tracePt t="78747" x="9274175" y="4202113"/>
          <p14:tracePt t="78749" x="9282113" y="4202113"/>
          <p14:tracePt t="78750" x="9290050" y="4194175"/>
          <p14:tracePt t="78754" x="9297988" y="4194175"/>
          <p14:tracePt t="78756" x="9305925" y="4194175"/>
          <p14:tracePt t="78758" x="9313863" y="4194175"/>
          <p14:tracePt t="78761" x="9313863" y="4186238"/>
          <p14:tracePt t="78762" x="9321800" y="4186238"/>
          <p14:tracePt t="78768" x="9329738" y="4178300"/>
          <p14:tracePt t="78775" x="9337675" y="4170363"/>
          <p14:tracePt t="78777" x="9345613" y="4170363"/>
          <p14:tracePt t="78785" x="9353550" y="4170363"/>
          <p14:tracePt t="78786" x="9353550" y="4162425"/>
          <p14:tracePt t="78797" x="9361488" y="4162425"/>
          <p14:tracePt t="78803" x="9361488" y="4154488"/>
          <p14:tracePt t="78813" x="9369425" y="4154488"/>
          <p14:tracePt t="78821" x="9369425" y="4146550"/>
          <p14:tracePt t="78829" x="9369425" y="4138613"/>
          <p14:tracePt t="78840" x="9377363" y="4130675"/>
          <p14:tracePt t="78852" x="9377363" y="4122738"/>
          <p14:tracePt t="78865" x="9377363" y="4114800"/>
          <p14:tracePt t="78872" x="9377363" y="4106863"/>
          <p14:tracePt t="79059" x="9377363" y="4114800"/>
          <p14:tracePt t="79065" x="9377363" y="4122738"/>
          <p14:tracePt t="79067" x="9385300" y="4122738"/>
          <p14:tracePt t="79068" x="9385300" y="4130675"/>
          <p14:tracePt t="79073" x="9385300" y="4138613"/>
          <p14:tracePt t="79074" x="9393238" y="4138613"/>
          <p14:tracePt t="79076" x="9393238" y="4146550"/>
          <p14:tracePt t="79080" x="9393238" y="4154488"/>
          <p14:tracePt t="79082" x="9401175" y="4154488"/>
          <p14:tracePt t="79084" x="9401175" y="4162425"/>
          <p14:tracePt t="79090" x="9401175" y="4170363"/>
          <p14:tracePt t="79092" x="9409113" y="4178300"/>
          <p14:tracePt t="79096" x="9417050" y="4178300"/>
          <p14:tracePt t="79098" x="9417050" y="4186238"/>
          <p14:tracePt t="79105" x="9417050" y="4194175"/>
          <p14:tracePt t="79111" x="9424988" y="4194175"/>
          <p14:tracePt t="79115" x="9424988" y="4202113"/>
          <p14:tracePt t="79129" x="9424988" y="4210050"/>
          <p14:tracePt t="79130" x="9432925" y="4210050"/>
          <p14:tracePt t="79140" x="9432925" y="4217988"/>
          <p14:tracePt t="79163" x="9440863" y="4217988"/>
          <p14:tracePt t="79173" x="9440863" y="4225925"/>
          <p14:tracePt t="79197" x="9448800" y="4225925"/>
          <p14:tracePt t="79381" x="9456738" y="4225925"/>
          <p14:tracePt t="79443" x="9464675" y="4225925"/>
          <p14:tracePt t="79455" x="9472613" y="4225925"/>
          <p14:tracePt t="79459" x="9480550" y="4225925"/>
          <p14:tracePt t="79462" x="9488488" y="4225925"/>
          <p14:tracePt t="79466" x="9496425" y="4225925"/>
          <p14:tracePt t="79470" x="9504363" y="4225925"/>
          <p14:tracePt t="79472" x="9512300" y="4225925"/>
          <p14:tracePt t="79474" x="9520238" y="4225925"/>
          <p14:tracePt t="79478" x="9528175" y="4225925"/>
          <p14:tracePt t="79482" x="9536113" y="4225925"/>
          <p14:tracePt t="79484" x="9544050" y="4225925"/>
          <p14:tracePt t="79488" x="9551988" y="4225925"/>
          <p14:tracePt t="79490" x="9551988" y="4217988"/>
          <p14:tracePt t="79494" x="9559925" y="4217988"/>
          <p14:tracePt t="79498" x="9567863" y="4217988"/>
          <p14:tracePt t="79500" x="9575800" y="4210050"/>
          <p14:tracePt t="79503" x="9575800" y="4202113"/>
          <p14:tracePt t="79504" x="9585325" y="4202113"/>
          <p14:tracePt t="79511" x="9601200" y="4194175"/>
          <p14:tracePt t="79514" x="9609138" y="4194175"/>
          <p14:tracePt t="79517" x="9609138" y="4186238"/>
          <p14:tracePt t="79518" x="9617075" y="4178300"/>
          <p14:tracePt t="79522" x="9625013" y="4178300"/>
          <p14:tracePt t="79525" x="9632950" y="4170363"/>
          <p14:tracePt t="79529" x="9640888" y="4162425"/>
          <p14:tracePt t="79532" x="9656763" y="4154488"/>
          <p14:tracePt t="79536" x="9656763" y="4146550"/>
          <p14:tracePt t="79538" x="9664700" y="4146550"/>
          <p14:tracePt t="79540" x="9664700" y="4138613"/>
          <p14:tracePt t="79545" x="9672638" y="4138613"/>
          <p14:tracePt t="79546" x="9672638" y="4130675"/>
          <p14:tracePt t="79553" x="9680575" y="4130675"/>
          <p14:tracePt t="79554" x="9680575" y="4122738"/>
          <p14:tracePt t="79559" x="9680575" y="4114800"/>
          <p14:tracePt t="79561" x="9688513" y="4114800"/>
          <p14:tracePt t="79569" x="9688513" y="4106863"/>
          <p14:tracePt t="79583" x="9688513" y="4098925"/>
          <p14:tracePt t="79613" x="9688513" y="4090988"/>
          <p14:tracePt t="79629" x="9688513" y="4083050"/>
          <p14:tracePt t="79645" x="9680575" y="4083050"/>
          <p14:tracePt t="79675" x="9672638" y="4083050"/>
          <p14:tracePt t="79679" x="9672638" y="4075113"/>
          <p14:tracePt t="79715" x="9664700" y="4075113"/>
          <p14:tracePt t="79731" x="9664700" y="4067175"/>
          <p14:tracePt t="79741" x="9664700" y="4059238"/>
          <p14:tracePt t="79747" x="9664700" y="4051300"/>
          <p14:tracePt t="79749" x="9656763" y="4051300"/>
          <p14:tracePt t="79755" x="9656763" y="4043363"/>
          <p14:tracePt t="79765" x="9656763" y="4035425"/>
          <p14:tracePt t="79773" x="9648825" y="4035425"/>
          <p14:tracePt t="79775" x="9648825" y="4027488"/>
          <p14:tracePt t="79783" x="9648825" y="4019550"/>
          <p14:tracePt t="79799" x="9648825" y="4011613"/>
          <p14:tracePt t="79807" x="9640888" y="4011613"/>
          <p14:tracePt t="79823" x="9640888" y="4003675"/>
          <p14:tracePt t="79829" x="9632950" y="4003675"/>
          <p14:tracePt t="79845" x="9625013" y="3995738"/>
          <p14:tracePt t="79849" x="9625013" y="3987800"/>
          <p14:tracePt t="79851" x="9617075" y="3987800"/>
          <p14:tracePt t="79857" x="9609138" y="3979863"/>
          <p14:tracePt t="79865" x="9601200" y="3971925"/>
          <p14:tracePt t="79871" x="9593263" y="3963988"/>
          <p14:tracePt t="79873" x="9585325" y="3963988"/>
          <p14:tracePt t="79875" x="9585325" y="3956050"/>
          <p14:tracePt t="79881" x="9575800" y="3956050"/>
          <p14:tracePt t="79885" x="9575800" y="3948113"/>
          <p14:tracePt t="79889" x="9567863" y="3948113"/>
          <p14:tracePt t="79893" x="9567863" y="3938588"/>
          <p14:tracePt t="79899" x="9559925" y="3938588"/>
          <p14:tracePt t="79911" x="9551988" y="3938588"/>
          <p14:tracePt t="79917" x="9544050" y="3938588"/>
          <p14:tracePt t="79925" x="9536113" y="3938588"/>
          <p14:tracePt t="79929" x="9528175" y="3938588"/>
          <p14:tracePt t="79935" x="9512300" y="3938588"/>
          <p14:tracePt t="79939" x="9504363" y="3938588"/>
          <p14:tracePt t="79941" x="9496425" y="3938588"/>
          <p14:tracePt t="79943" x="9488488" y="3938588"/>
          <p14:tracePt t="79945" x="9480550" y="3938588"/>
          <p14:tracePt t="79949" x="9464675" y="3938588"/>
          <p14:tracePt t="79951" x="9456738" y="3948113"/>
          <p14:tracePt t="79953" x="9448800" y="3956050"/>
          <p14:tracePt t="79955" x="9440863" y="3956050"/>
          <p14:tracePt t="79957" x="9432925" y="3956050"/>
          <p14:tracePt t="79959" x="9424988" y="3963988"/>
          <p14:tracePt t="79961" x="9417050" y="3963988"/>
          <p14:tracePt t="79965" x="9401175" y="3971925"/>
          <p14:tracePt t="79967" x="9393238" y="3979863"/>
          <p14:tracePt t="79969" x="9385300" y="3979863"/>
          <p14:tracePt t="79971" x="9377363" y="3987800"/>
          <p14:tracePt t="79975" x="9369425" y="3995738"/>
          <p14:tracePt t="79977" x="9361488" y="3995738"/>
          <p14:tracePt t="79979" x="9361488" y="4003675"/>
          <p14:tracePt t="79981" x="9353550" y="4003675"/>
          <p14:tracePt t="79983" x="9345613" y="4011613"/>
          <p14:tracePt t="79987" x="9337675" y="4019550"/>
          <p14:tracePt t="79989" x="9337675" y="4027488"/>
          <p14:tracePt t="79991" x="9329738" y="4027488"/>
          <p14:tracePt t="79995" x="9321800" y="4035425"/>
          <p14:tracePt t="79999" x="9321800" y="4043363"/>
          <p14:tracePt t="80001" x="9313863" y="4043363"/>
          <p14:tracePt t="80003" x="9313863" y="4051300"/>
          <p14:tracePt t="80005" x="9305925" y="4059238"/>
          <p14:tracePt t="80011" x="9305925" y="4067175"/>
          <p14:tracePt t="80015" x="9297988" y="4075113"/>
          <p14:tracePt t="80019" x="9297988" y="4083050"/>
          <p14:tracePt t="80023" x="9297988" y="4090988"/>
          <p14:tracePt t="80027" x="9297988" y="4098925"/>
          <p14:tracePt t="80031" x="9297988" y="4106863"/>
          <p14:tracePt t="80035" x="9297988" y="4114800"/>
          <p14:tracePt t="80037" x="9297988" y="4122738"/>
          <p14:tracePt t="80041" x="9297988" y="4130675"/>
          <p14:tracePt t="80043" x="9305925" y="4130675"/>
          <p14:tracePt t="80045" x="9313863" y="4138613"/>
          <p14:tracePt t="80049" x="9313863" y="4146550"/>
          <p14:tracePt t="80051" x="9321800" y="4146550"/>
          <p14:tracePt t="80053" x="9321800" y="4154488"/>
          <p14:tracePt t="80055" x="9329738" y="4162425"/>
          <p14:tracePt t="80059" x="9329738" y="4170363"/>
          <p14:tracePt t="80061" x="9337675" y="4170363"/>
          <p14:tracePt t="80063" x="9345613" y="4178300"/>
          <p14:tracePt t="80065" x="9345613" y="4186238"/>
          <p14:tracePt t="80067" x="9353550" y="4186238"/>
          <p14:tracePt t="80069" x="9353550" y="4194175"/>
          <p14:tracePt t="80071" x="9361488" y="4194175"/>
          <p14:tracePt t="80073" x="9361488" y="4202113"/>
          <p14:tracePt t="80077" x="9369425" y="4210050"/>
          <p14:tracePt t="80079" x="9377363" y="4210050"/>
          <p14:tracePt t="80081" x="9385300" y="4217988"/>
          <p14:tracePt t="80085" x="9385300" y="4225925"/>
          <p14:tracePt t="80094" x="9409113" y="4241800"/>
          <p14:tracePt t="80097" x="9417050" y="4241800"/>
          <p14:tracePt t="80099" x="9417050" y="4249738"/>
          <p14:tracePt t="80101" x="9424988" y="4249738"/>
          <p14:tracePt t="80103" x="9432925" y="4249738"/>
          <p14:tracePt t="80105" x="9440863" y="4249738"/>
          <p14:tracePt t="80107" x="9440863" y="4257675"/>
          <p14:tracePt t="80109" x="9448800" y="4257675"/>
          <p14:tracePt t="80111" x="9456738" y="4257675"/>
          <p14:tracePt t="80113" x="9464675" y="4257675"/>
          <p14:tracePt t="80115" x="9464675" y="4265613"/>
          <p14:tracePt t="80117" x="9472613" y="4265613"/>
          <p14:tracePt t="80121" x="9480550" y="4273550"/>
          <p14:tracePt t="80123" x="9488488" y="4273550"/>
          <p14:tracePt t="80125" x="9496425" y="4273550"/>
          <p14:tracePt t="80129" x="9504363" y="4273550"/>
          <p14:tracePt t="80133" x="9520238" y="4273550"/>
          <p14:tracePt t="80137" x="9528175" y="4273550"/>
          <p14:tracePt t="80143" x="9536113" y="4273550"/>
          <p14:tracePt t="80145" x="9544050" y="4273550"/>
          <p14:tracePt t="80147" x="9551988" y="4273550"/>
          <p14:tracePt t="80151" x="9559925" y="4273550"/>
          <p14:tracePt t="80155" x="9575800" y="4273550"/>
          <p14:tracePt t="80159" x="9585325" y="4273550"/>
          <p14:tracePt t="80161" x="9593263" y="4273550"/>
          <p14:tracePt t="80162" x="9601200" y="4273550"/>
          <p14:tracePt t="80165" x="9609138" y="4273550"/>
          <p14:tracePt t="80167" x="9617075" y="4273550"/>
          <p14:tracePt t="80169" x="9625013" y="4273550"/>
          <p14:tracePt t="80171" x="9632950" y="4273550"/>
          <p14:tracePt t="80175" x="9648825" y="4273550"/>
          <p14:tracePt t="80177" x="9656763" y="4273550"/>
          <p14:tracePt t="80179" x="9664700" y="4273550"/>
          <p14:tracePt t="80181" x="9672638" y="4273550"/>
          <p14:tracePt t="80183" x="9680575" y="4273550"/>
          <p14:tracePt t="80185" x="9688513" y="4273550"/>
          <p14:tracePt t="80187" x="9696450" y="4273550"/>
          <p14:tracePt t="80189" x="9704388" y="4273550"/>
          <p14:tracePt t="80191" x="9712325" y="4273550"/>
          <p14:tracePt t="80193" x="9720263" y="4273550"/>
          <p14:tracePt t="80197" x="9736138" y="4273550"/>
          <p14:tracePt t="80201" x="9744075" y="4273550"/>
          <p14:tracePt t="80205" x="9752013" y="4273550"/>
          <p14:tracePt t="80209" x="9759950" y="4273550"/>
          <p14:tracePt t="80211" x="9767888" y="4273550"/>
          <p14:tracePt t="80217" x="9775825" y="4273550"/>
          <p14:tracePt t="80225" x="9775825" y="4265613"/>
          <p14:tracePt t="80227" x="9783763" y="4265613"/>
          <p14:tracePt t="80259" x="9783763" y="4257675"/>
          <p14:tracePt t="80267" x="9783763" y="4249738"/>
          <p14:tracePt t="80271" x="9775825" y="4249738"/>
          <p14:tracePt t="80273" x="9775825" y="4241800"/>
          <p14:tracePt t="80275" x="9775825" y="4233863"/>
          <p14:tracePt t="80277" x="9767888" y="4233863"/>
          <p14:tracePt t="80280" x="9759950" y="4233863"/>
          <p14:tracePt t="80283" x="9759950" y="4225925"/>
          <p14:tracePt t="80285" x="9752013" y="4225925"/>
          <p14:tracePt t="80289" x="9752013" y="4217988"/>
          <p14:tracePt t="80291" x="9744075" y="4217988"/>
          <p14:tracePt t="80295" x="9744075" y="4210050"/>
          <p14:tracePt t="80299" x="9736138" y="4210050"/>
          <p14:tracePt t="80301" x="9736138" y="4202113"/>
          <p14:tracePt t="80303" x="9728200" y="4202113"/>
          <p14:tracePt t="80309" x="9728200" y="4194175"/>
          <p14:tracePt t="80311" x="9720263" y="4194175"/>
          <p14:tracePt t="80319" x="9720263" y="4186238"/>
          <p14:tracePt t="80322" x="9712325" y="4186238"/>
          <p14:tracePt t="80333" x="9712325" y="4178300"/>
          <p14:tracePt t="80341" x="9704388" y="4178300"/>
          <p14:tracePt t="82014" x="9696450" y="4178300"/>
          <p14:tracePt t="82024" x="9688513" y="4170363"/>
          <p14:tracePt t="82030" x="9680575" y="4170363"/>
          <p14:tracePt t="82034" x="9672638" y="4162425"/>
          <p14:tracePt t="82036" x="9664700" y="4162425"/>
          <p14:tracePt t="82040" x="9656763" y="4162425"/>
          <p14:tracePt t="82044" x="9648825" y="4162425"/>
          <p14:tracePt t="82048" x="9632950" y="4162425"/>
          <p14:tracePt t="82052" x="9625013" y="4154488"/>
          <p14:tracePt t="82056" x="9617075" y="4154488"/>
          <p14:tracePt t="82058" x="9609138" y="4154488"/>
          <p14:tracePt t="82060" x="9601200" y="4154488"/>
          <p14:tracePt t="82064" x="9593263" y="4154488"/>
          <p14:tracePt t="82066" x="9585325" y="4154488"/>
          <p14:tracePt t="82068" x="9575800" y="4154488"/>
          <p14:tracePt t="82070" x="9567863" y="4154488"/>
          <p14:tracePt t="82072" x="9567863" y="4146550"/>
          <p14:tracePt t="82074" x="9551988" y="4146550"/>
          <p14:tracePt t="82076" x="9544050" y="4146550"/>
          <p14:tracePt t="82080" x="9528175" y="4146550"/>
          <p14:tracePt t="82082" x="9520238" y="4146550"/>
          <p14:tracePt t="82084" x="9512300" y="4146550"/>
          <p14:tracePt t="82086" x="9504363" y="4146550"/>
          <p14:tracePt t="82088" x="9496425" y="4146550"/>
          <p14:tracePt t="82092" x="9480550" y="4146550"/>
          <p14:tracePt t="82096" x="9472613" y="4146550"/>
          <p14:tracePt t="82098" x="9456738" y="4146550"/>
          <p14:tracePt t="82108" x="9432925" y="4146550"/>
          <p14:tracePt t="82110" x="9424988" y="4146550"/>
          <p14:tracePt t="82112" x="9417050" y="4146550"/>
          <p14:tracePt t="82114" x="9409113" y="4146550"/>
          <p14:tracePt t="82120" x="9401175" y="4146550"/>
          <p14:tracePt t="82124" x="9393238" y="4146550"/>
          <p14:tracePt t="82128" x="9385300" y="4146550"/>
          <p14:tracePt t="82132" x="9377363" y="4146550"/>
          <p14:tracePt t="82134" x="9377363" y="4154488"/>
          <p14:tracePt t="82136" x="9369425" y="4154488"/>
          <p14:tracePt t="82142" x="9361488" y="4154488"/>
          <p14:tracePt t="82146" x="9353550" y="4154488"/>
          <p14:tracePt t="82148" x="9353550" y="4162425"/>
          <p14:tracePt t="82152" x="9345613" y="4170363"/>
          <p14:tracePt t="82154" x="9337675" y="4170363"/>
          <p14:tracePt t="82158" x="9329738" y="4170363"/>
          <p14:tracePt t="82160" x="9329738" y="4178300"/>
          <p14:tracePt t="82162" x="9321800" y="4178300"/>
          <p14:tracePt t="82166" x="9313863" y="4178300"/>
          <p14:tracePt t="82168" x="9305925" y="4178300"/>
          <p14:tracePt t="82170" x="9305925" y="4186238"/>
          <p14:tracePt t="82172" x="9297988" y="4186238"/>
          <p14:tracePt t="82176" x="9290050" y="4194175"/>
          <p14:tracePt t="82180" x="9282113" y="4202113"/>
          <p14:tracePt t="82182" x="9274175" y="4202113"/>
          <p14:tracePt t="82184" x="9274175" y="4210050"/>
          <p14:tracePt t="82186" x="9266238" y="4210050"/>
          <p14:tracePt t="82190" x="9258300" y="4217988"/>
          <p14:tracePt t="82192" x="9250363" y="4217988"/>
          <p14:tracePt t="82194" x="9242425" y="4225925"/>
          <p14:tracePt t="82196" x="9242425" y="4233863"/>
          <p14:tracePt t="82198" x="9234488" y="4233863"/>
          <p14:tracePt t="82200" x="9234488" y="4241800"/>
          <p14:tracePt t="82202" x="9224963" y="4241800"/>
          <p14:tracePt t="82204" x="9217025" y="4241800"/>
          <p14:tracePt t="82206" x="9217025" y="4249738"/>
          <p14:tracePt t="82208" x="9209088" y="4249738"/>
          <p14:tracePt t="82210" x="9193213" y="4257675"/>
          <p14:tracePt t="82212" x="9193213" y="4265613"/>
          <p14:tracePt t="82214" x="9185275" y="4265613"/>
          <p14:tracePt t="82216" x="9177338" y="4265613"/>
          <p14:tracePt t="82218" x="9169400" y="4273550"/>
          <p14:tracePt t="82220" x="9161463" y="4273550"/>
          <p14:tracePt t="82222" x="9153525" y="4281488"/>
          <p14:tracePt t="82224" x="9137650" y="4291013"/>
          <p14:tracePt t="82226" x="9129713" y="4291013"/>
          <p14:tracePt t="82228" x="9113838" y="4298950"/>
          <p14:tracePt t="82230" x="9105900" y="4298950"/>
          <p14:tracePt t="82232" x="9090025" y="4306888"/>
          <p14:tracePt t="82234" x="9082088" y="4306888"/>
          <p14:tracePt t="82236" x="9074150" y="4314825"/>
          <p14:tracePt t="82238" x="9058275" y="4322763"/>
          <p14:tracePt t="82240" x="9034463" y="4330700"/>
          <p14:tracePt t="82242" x="9026525" y="4330700"/>
          <p14:tracePt t="82244" x="9018588" y="4330700"/>
          <p14:tracePt t="82246" x="8994775" y="4338638"/>
          <p14:tracePt t="82248" x="8986838" y="4346575"/>
          <p14:tracePt t="82250" x="8970963" y="4346575"/>
          <p14:tracePt t="82252" x="8963025" y="4346575"/>
          <p14:tracePt t="82254" x="8947150" y="4354513"/>
          <p14:tracePt t="82256" x="8923338" y="4362450"/>
          <p14:tracePt t="82258" x="8915400" y="4362450"/>
          <p14:tracePt t="82260" x="8899525" y="4370388"/>
          <p14:tracePt t="82262" x="8891588" y="4370388"/>
          <p14:tracePt t="82264" x="8883650" y="4378325"/>
          <p14:tracePt t="82266" x="8866188" y="4386263"/>
          <p14:tracePt t="82268" x="8858250" y="4386263"/>
          <p14:tracePt t="82270" x="8850313" y="4386263"/>
          <p14:tracePt t="82272" x="8834438" y="4402138"/>
          <p14:tracePt t="82274" x="8826500" y="4402138"/>
          <p14:tracePt t="82276" x="8818563" y="4402138"/>
          <p14:tracePt t="82278" x="8802688" y="4410075"/>
          <p14:tracePt t="82280" x="8802688" y="4418013"/>
          <p14:tracePt t="82282" x="8794750" y="4418013"/>
          <p14:tracePt t="82284" x="8786813" y="4418013"/>
          <p14:tracePt t="82288" x="8770938" y="4425950"/>
          <p14:tracePt t="82290" x="8763000" y="4425950"/>
          <p14:tracePt t="82292" x="8755063" y="4433888"/>
          <p14:tracePt t="82294" x="8747125" y="4433888"/>
          <p14:tracePt t="82298" x="8739188" y="4433888"/>
          <p14:tracePt t="82300" x="8739188" y="4441825"/>
          <p14:tracePt t="82302" x="8731250" y="4449763"/>
          <p14:tracePt t="82304" x="8723313" y="4449763"/>
          <p14:tracePt t="82306" x="8715375" y="4449763"/>
          <p14:tracePt t="82310" x="8707438" y="4449763"/>
          <p14:tracePt t="82312" x="8699500" y="4449763"/>
          <p14:tracePt t="82314" x="8699500" y="4457700"/>
          <p14:tracePt t="82316" x="8691563" y="4457700"/>
          <p14:tracePt t="82320" x="8683625" y="4457700"/>
          <p14:tracePt t="82324" x="8675688" y="4457700"/>
          <p14:tracePt t="82326" x="8667750" y="4457700"/>
          <p14:tracePt t="82328" x="8667750" y="4465638"/>
          <p14:tracePt t="82332" x="8659813" y="4465638"/>
          <p14:tracePt t="82338" x="8651875" y="4465638"/>
          <p14:tracePt t="82346" x="8643938" y="4465638"/>
          <p14:tracePt t="82348" x="8636000" y="4473575"/>
          <p14:tracePt t="82356" x="8628063" y="4473575"/>
          <p14:tracePt t="82362" x="8628063" y="4481513"/>
          <p14:tracePt t="82368" x="8620125" y="4481513"/>
          <p14:tracePt t="82388" x="8612188" y="4481513"/>
          <p14:tracePt t="82418" x="8612188" y="4489450"/>
          <p14:tracePt t="82436" x="8604250" y="4489450"/>
          <p14:tracePt t="82448" x="8596313" y="4489450"/>
          <p14:tracePt t="82460" x="8588375" y="4489450"/>
          <p14:tracePt t="82466" x="8580438" y="4489450"/>
          <p14:tracePt t="82472" x="8572500" y="4489450"/>
          <p14:tracePt t="82476" x="8564563" y="4489450"/>
          <p14:tracePt t="82480" x="8556625" y="4489450"/>
          <p14:tracePt t="82486" x="8548688" y="4489450"/>
          <p14:tracePt t="82490" x="8540750" y="4489450"/>
          <p14:tracePt t="82494" x="8531225" y="4489450"/>
          <p14:tracePt t="82500" x="8523288" y="4489450"/>
          <p14:tracePt t="82506" x="8515350" y="4489450"/>
          <p14:tracePt t="82514" x="8507413" y="4489450"/>
          <p14:tracePt t="82518" x="8499475" y="4489450"/>
          <p14:tracePt t="82526" x="8491538" y="4489450"/>
          <p14:tracePt t="82534" x="8483600" y="4489450"/>
          <p14:tracePt t="82544" x="8475663" y="4489450"/>
          <p14:tracePt t="82546" x="8467725" y="4489450"/>
          <p14:tracePt t="82556" x="8459788" y="4489450"/>
          <p14:tracePt t="82558" x="8459788" y="4481513"/>
          <p14:tracePt t="82570" x="8451850" y="4481513"/>
          <p14:tracePt t="82770" x="8459788" y="4473575"/>
          <p14:tracePt t="82776" x="8467725" y="4473575"/>
          <p14:tracePt t="82778" x="8475663" y="4473575"/>
          <p14:tracePt t="82782" x="8483600" y="4473575"/>
          <p14:tracePt t="82788" x="8499475" y="4465638"/>
          <p14:tracePt t="82792" x="8507413" y="4465638"/>
          <p14:tracePt t="82796" x="8515350" y="4465638"/>
          <p14:tracePt t="82800" x="8523288" y="4465638"/>
          <p14:tracePt t="82802" x="8531225" y="4465638"/>
          <p14:tracePt t="82804" x="8540750" y="4465638"/>
          <p14:tracePt t="82806" x="8548688" y="4465638"/>
          <p14:tracePt t="82808" x="8556625" y="4465638"/>
          <p14:tracePt t="82812" x="8564563" y="4465638"/>
          <p14:tracePt t="82814" x="8580438" y="4465638"/>
          <p14:tracePt t="82818" x="8588375" y="4465638"/>
          <p14:tracePt t="82820" x="8604250" y="4465638"/>
          <p14:tracePt t="82822" x="8612188" y="4465638"/>
          <p14:tracePt t="82824" x="8620125" y="4465638"/>
          <p14:tracePt t="82826" x="8636000" y="4465638"/>
          <p14:tracePt t="82828" x="8643938" y="4465638"/>
          <p14:tracePt t="82832" x="8659813" y="4465638"/>
          <p14:tracePt t="82834" x="8667750" y="4465638"/>
          <p14:tracePt t="82836" x="8683625" y="4465638"/>
          <p14:tracePt t="82838" x="8691563" y="4465638"/>
          <p14:tracePt t="82840" x="8699500" y="4465638"/>
          <p14:tracePt t="82842" x="8707438" y="4465638"/>
          <p14:tracePt t="82844" x="8715375" y="4465638"/>
          <p14:tracePt t="82846" x="8731250" y="4465638"/>
          <p14:tracePt t="82848" x="8739188" y="4457700"/>
          <p14:tracePt t="82850" x="8747125" y="4457700"/>
          <p14:tracePt t="82852" x="8763000" y="4457700"/>
          <p14:tracePt t="82854" x="8770938" y="4457700"/>
          <p14:tracePt t="82856" x="8778875" y="4457700"/>
          <p14:tracePt t="82858" x="8786813" y="4457700"/>
          <p14:tracePt t="82860" x="8802688" y="4457700"/>
          <p14:tracePt t="82862" x="8810625" y="4457700"/>
          <p14:tracePt t="82864" x="8818563" y="4457700"/>
          <p14:tracePt t="82866" x="8826500" y="4457700"/>
          <p14:tracePt t="82868" x="8834438" y="4457700"/>
          <p14:tracePt t="82870" x="8842375" y="4457700"/>
          <p14:tracePt t="82872" x="8850313" y="4457700"/>
          <p14:tracePt t="82876" x="8858250" y="4457700"/>
          <p14:tracePt t="82878" x="8866188" y="4457700"/>
          <p14:tracePt t="82886" x="8874125" y="4457700"/>
          <p14:tracePt t="84762" x="8874125" y="4449763"/>
          <p14:tracePt t="84770" x="8866188" y="4449763"/>
          <p14:tracePt t="84772" x="8858250" y="4449763"/>
          <p14:tracePt t="84774" x="8858250" y="4441825"/>
          <p14:tracePt t="84776" x="8850313" y="4441825"/>
          <p14:tracePt t="84780" x="8834438" y="4441825"/>
          <p14:tracePt t="84786" x="8826500" y="4433888"/>
          <p14:tracePt t="84788" x="8818563" y="4433888"/>
          <p14:tracePt t="84792" x="8810625" y="4433888"/>
          <p14:tracePt t="84795" x="8802688" y="4433888"/>
          <p14:tracePt t="84798" x="8794750" y="4433888"/>
          <p14:tracePt t="84802" x="8786813" y="4433888"/>
          <p14:tracePt t="84804" x="8778875" y="4433888"/>
          <p14:tracePt t="84808" x="8770938" y="4433888"/>
          <p14:tracePt t="84812" x="8763000" y="4433888"/>
          <p14:tracePt t="84820" x="8755063" y="4433888"/>
          <p14:tracePt t="85240" x="8755063" y="4441825"/>
          <p14:tracePt t="85244" x="8755063" y="4449763"/>
          <p14:tracePt t="85246" x="8755063" y="4457700"/>
          <p14:tracePt t="85250" x="8755063" y="4465638"/>
          <p14:tracePt t="85254" x="8755063" y="4473575"/>
          <p14:tracePt t="85256" x="8755063" y="4481513"/>
          <p14:tracePt t="85258" x="8755063" y="4489450"/>
          <p14:tracePt t="85260" x="8755063" y="4497388"/>
          <p14:tracePt t="85262" x="8755063" y="4505325"/>
          <p14:tracePt t="85264" x="8755063" y="4513263"/>
          <p14:tracePt t="85268" x="8755063" y="4521200"/>
          <p14:tracePt t="85270" x="8755063" y="4529138"/>
          <p14:tracePt t="85274" x="8755063" y="4537075"/>
          <p14:tracePt t="85276" x="8755063" y="4545013"/>
          <p14:tracePt t="85280" x="8755063" y="4552950"/>
          <p14:tracePt t="85286" x="8755063" y="4560888"/>
          <p14:tracePt t="85292" x="8755063" y="4568825"/>
          <p14:tracePt t="85296" x="8763000" y="4568825"/>
          <p14:tracePt t="85298" x="8763000" y="4576763"/>
          <p14:tracePt t="85343" x="8763000" y="4584700"/>
          <p14:tracePt t="85518" x="8770938" y="4584700"/>
          <p14:tracePt t="85524" x="8770938" y="4576763"/>
          <p14:tracePt t="85526" x="8770938" y="4568825"/>
          <p14:tracePt t="85531" x="8770938" y="4560888"/>
          <p14:tracePt t="85534" x="8770938" y="4552950"/>
          <p14:tracePt t="85538" x="8770938" y="4545013"/>
          <p14:tracePt t="85540" x="8770938" y="4537075"/>
          <p14:tracePt t="85545" x="8770938" y="4529138"/>
          <p14:tracePt t="85550" x="8770938" y="4521200"/>
          <p14:tracePt t="85556" x="8770938" y="4513263"/>
          <p14:tracePt t="85560" x="8770938" y="4505325"/>
          <p14:tracePt t="85566" x="8770938" y="4497388"/>
          <p14:tracePt t="85574" x="8770938" y="4489450"/>
          <p14:tracePt t="85578" x="8763000" y="4489450"/>
          <p14:tracePt t="85582" x="8763000" y="4481513"/>
          <p14:tracePt t="85586" x="8763000" y="4473575"/>
          <p14:tracePt t="85588" x="8755063" y="4473575"/>
          <p14:tracePt t="85594" x="8755063" y="4465638"/>
          <p14:tracePt t="85596" x="8747125" y="4465638"/>
          <p14:tracePt t="85600" x="8739188" y="4465638"/>
          <p14:tracePt t="85606" x="8731250" y="4465638"/>
          <p14:tracePt t="85610" x="8723313" y="4465638"/>
          <p14:tracePt t="85612" x="8723313" y="4457700"/>
          <p14:tracePt t="85618" x="8715375" y="4457700"/>
          <p14:tracePt t="85620" x="8707438" y="4457700"/>
          <p14:tracePt t="85624" x="8699500" y="4457700"/>
          <p14:tracePt t="85630" x="8691563" y="4457700"/>
          <p14:tracePt t="85634" x="8683625" y="4457700"/>
          <p14:tracePt t="85640" x="8675688" y="4457700"/>
          <p14:tracePt t="85644" x="8667750" y="4457700"/>
          <p14:tracePt t="85650" x="8659813" y="4457700"/>
          <p14:tracePt t="85652" x="8659813" y="4465638"/>
          <p14:tracePt t="85656" x="8651875" y="4465638"/>
          <p14:tracePt t="85658" x="8643938" y="4473575"/>
          <p14:tracePt t="85662" x="8643938" y="4481513"/>
          <p14:tracePt t="85664" x="8636000" y="4481513"/>
          <p14:tracePt t="85666" x="8636000" y="4489450"/>
          <p14:tracePt t="85668" x="8636000" y="4497388"/>
          <p14:tracePt t="85670" x="8636000" y="4505325"/>
          <p14:tracePt t="85672" x="8628063" y="4513263"/>
          <p14:tracePt t="85674" x="8628063" y="4521200"/>
          <p14:tracePt t="85677" x="8628063" y="4529138"/>
          <p14:tracePt t="85678" x="8628063" y="4545013"/>
          <p14:tracePt t="85680" x="8620125" y="4552950"/>
          <p14:tracePt t="85682" x="8620125" y="4560888"/>
          <p14:tracePt t="85684" x="8620125" y="4576763"/>
          <p14:tracePt t="85686" x="8620125" y="4592638"/>
          <p14:tracePt t="85688" x="8620125" y="4616450"/>
          <p14:tracePt t="85691" x="8620125" y="4624388"/>
          <p14:tracePt t="85692" x="8620125" y="4641850"/>
          <p14:tracePt t="85694" x="8620125" y="4657725"/>
          <p14:tracePt t="85696" x="8620125" y="4673600"/>
          <p14:tracePt t="85698" x="8620125" y="4689475"/>
          <p14:tracePt t="85700" x="8620125" y="4705350"/>
          <p14:tracePt t="85702" x="8628063" y="4721225"/>
          <p14:tracePt t="85704" x="8628063" y="4745038"/>
          <p14:tracePt t="85706" x="8628063" y="4760913"/>
          <p14:tracePt t="85708" x="8628063" y="4776788"/>
          <p14:tracePt t="85710" x="8636000" y="4800600"/>
          <p14:tracePt t="85712" x="8636000" y="4808538"/>
          <p14:tracePt t="85714" x="8643938" y="4824413"/>
          <p14:tracePt t="85716" x="8651875" y="4840288"/>
          <p14:tracePt t="85718" x="8651875" y="4856163"/>
          <p14:tracePt t="85720" x="8659813" y="4879975"/>
          <p14:tracePt t="85722" x="8659813" y="4895850"/>
          <p14:tracePt t="85724" x="8667750" y="4911725"/>
          <p14:tracePt t="85726" x="8675688" y="4919663"/>
          <p14:tracePt t="85728" x="8675688" y="4935538"/>
          <p14:tracePt t="85730" x="8683625" y="4951413"/>
          <p14:tracePt t="85732" x="8699500" y="4959350"/>
          <p14:tracePt t="85734" x="8699500" y="4976813"/>
          <p14:tracePt t="85736" x="8715375" y="5000625"/>
          <p14:tracePt t="85738" x="8723313" y="5008563"/>
          <p14:tracePt t="85740" x="8731250" y="5024438"/>
          <p14:tracePt t="85742" x="8739188" y="5032375"/>
          <p14:tracePt t="85744" x="8755063" y="5048250"/>
          <p14:tracePt t="85746" x="8755063" y="5056188"/>
          <p14:tracePt t="85748" x="8770938" y="5064125"/>
          <p14:tracePt t="85750" x="8778875" y="5080000"/>
          <p14:tracePt t="85752" x="8802688" y="5087938"/>
          <p14:tracePt t="85754" x="8810625" y="5103813"/>
          <p14:tracePt t="85756" x="8818563" y="5103813"/>
          <p14:tracePt t="85758" x="8842375" y="5119688"/>
          <p14:tracePt t="85760" x="8850313" y="5127625"/>
          <p14:tracePt t="85762" x="8858250" y="5127625"/>
          <p14:tracePt t="85764" x="8874125" y="5143500"/>
          <p14:tracePt t="85766" x="8883650" y="5143500"/>
          <p14:tracePt t="85768" x="8899525" y="5159375"/>
          <p14:tracePt t="85770" x="8915400" y="5167313"/>
          <p14:tracePt t="85772" x="8923338" y="5167313"/>
          <p14:tracePt t="85774" x="8931275" y="5175250"/>
          <p14:tracePt t="85776" x="8947150" y="5175250"/>
          <p14:tracePt t="85778" x="8955088" y="5183188"/>
          <p14:tracePt t="85780" x="8963025" y="5183188"/>
          <p14:tracePt t="85782" x="8970963" y="5183188"/>
          <p14:tracePt t="85784" x="8986838" y="5191125"/>
          <p14:tracePt t="85786" x="8994775" y="5191125"/>
          <p14:tracePt t="85788" x="9002713" y="5191125"/>
          <p14:tracePt t="85790" x="9010650" y="5191125"/>
          <p14:tracePt t="85792" x="9018588" y="5191125"/>
          <p14:tracePt t="85795" x="9026525" y="5191125"/>
          <p14:tracePt t="85796" x="9034463" y="5191125"/>
          <p14:tracePt t="85798" x="9042400" y="5191125"/>
          <p14:tracePt t="85800" x="9058275" y="5191125"/>
          <p14:tracePt t="85802" x="9066213" y="5191125"/>
          <p14:tracePt t="85804" x="9074150" y="5191125"/>
          <p14:tracePt t="85806" x="9090025" y="5175250"/>
          <p14:tracePt t="85809" x="9097963" y="5175250"/>
          <p14:tracePt t="85810" x="9113838" y="5167313"/>
          <p14:tracePt t="85812" x="9121775" y="5151438"/>
          <p14:tracePt t="85814" x="9129713" y="5151438"/>
          <p14:tracePt t="85816" x="9145588" y="5127625"/>
          <p14:tracePt t="85818" x="9153525" y="5119688"/>
          <p14:tracePt t="85820" x="9169400" y="5111750"/>
          <p14:tracePt t="85822" x="9177338" y="5095875"/>
          <p14:tracePt t="85824" x="9185275" y="5087938"/>
          <p14:tracePt t="85826" x="9193213" y="5072063"/>
          <p14:tracePt t="85828" x="9201150" y="5056188"/>
          <p14:tracePt t="85830" x="9209088" y="5048250"/>
          <p14:tracePt t="85832" x="9224963" y="5032375"/>
          <p14:tracePt t="85834" x="9234488" y="5008563"/>
          <p14:tracePt t="85836" x="9234488" y="5000625"/>
          <p14:tracePt t="85838" x="9250363" y="4984750"/>
          <p14:tracePt t="85840" x="9250363" y="4967288"/>
          <p14:tracePt t="85842" x="9258300" y="4951413"/>
          <p14:tracePt t="85844" x="9266238" y="4943475"/>
          <p14:tracePt t="85846" x="9274175" y="4927600"/>
          <p14:tracePt t="85848" x="9274175" y="4903788"/>
          <p14:tracePt t="85850" x="9282113" y="4887913"/>
          <p14:tracePt t="85852" x="9282113" y="4872038"/>
          <p14:tracePt t="85854" x="9290050" y="4864100"/>
          <p14:tracePt t="85856" x="9290050" y="4848225"/>
          <p14:tracePt t="85858" x="9297988" y="4824413"/>
          <p14:tracePt t="85860" x="9297988" y="4816475"/>
          <p14:tracePt t="85862" x="9297988" y="4808538"/>
          <p14:tracePt t="85864" x="9297988" y="4800600"/>
          <p14:tracePt t="85866" x="9297988" y="4776788"/>
          <p14:tracePt t="85868" x="9297988" y="4760913"/>
          <p14:tracePt t="85872" x="9297988" y="4752975"/>
          <p14:tracePt t="85874" x="9297988" y="4737100"/>
          <p14:tracePt t="85876" x="9297988" y="4729163"/>
          <p14:tracePt t="85878" x="9297988" y="4721225"/>
          <p14:tracePt t="85880" x="9290050" y="4713288"/>
          <p14:tracePt t="85882" x="9290050" y="4705350"/>
          <p14:tracePt t="85884" x="9282113" y="4697413"/>
          <p14:tracePt t="85887" x="9274175" y="4689475"/>
          <p14:tracePt t="85888" x="9274175" y="4681538"/>
          <p14:tracePt t="85892" x="9266238" y="4673600"/>
          <p14:tracePt t="85894" x="9258300" y="4665663"/>
          <p14:tracePt t="85896" x="9250363" y="4657725"/>
          <p14:tracePt t="85900" x="9242425" y="4649788"/>
          <p14:tracePt t="85902" x="9234488" y="4649788"/>
          <p14:tracePt t="85904" x="9224963" y="4649788"/>
          <p14:tracePt t="85907" x="9224963" y="4641850"/>
          <p14:tracePt t="85908" x="9217025" y="4641850"/>
          <p14:tracePt t="85910" x="9209088" y="4633913"/>
          <p14:tracePt t="85912" x="9201150" y="4633913"/>
          <p14:tracePt t="85914" x="9193213" y="4633913"/>
          <p14:tracePt t="85918" x="9177338" y="4624388"/>
          <p14:tracePt t="85922" x="9169400" y="4624388"/>
          <p14:tracePt t="85924" x="9161463" y="4624388"/>
          <p14:tracePt t="85927" x="9153525" y="4624388"/>
          <p14:tracePt t="85930" x="9137650" y="4624388"/>
          <p14:tracePt t="85932" x="9129713" y="4624388"/>
          <p14:tracePt t="85934" x="9121775" y="4624388"/>
          <p14:tracePt t="85938" x="9105900" y="4624388"/>
          <p14:tracePt t="85942" x="9097963" y="4624388"/>
          <p14:tracePt t="85944" x="9082088" y="4624388"/>
          <p14:tracePt t="85946" x="9074150" y="4624388"/>
          <p14:tracePt t="85948" x="9066213" y="4633913"/>
          <p14:tracePt t="85950" x="9050338" y="4633913"/>
          <p14:tracePt t="85952" x="9042400" y="4633913"/>
          <p14:tracePt t="85954" x="9034463" y="4633913"/>
          <p14:tracePt t="85956" x="9018588" y="4641850"/>
          <p14:tracePt t="85958" x="9010650" y="4641850"/>
          <p14:tracePt t="85960" x="9002713" y="4649788"/>
          <p14:tracePt t="85962" x="8978900" y="4649788"/>
          <p14:tracePt t="85964" x="8970963" y="4649788"/>
          <p14:tracePt t="85966" x="8963025" y="4657725"/>
          <p14:tracePt t="85968" x="8955088" y="4657725"/>
          <p14:tracePt t="85970" x="8947150" y="4665663"/>
          <p14:tracePt t="85972" x="8939213" y="4665663"/>
          <p14:tracePt t="85974" x="8923338" y="4665663"/>
          <p14:tracePt t="85976" x="8923338" y="4673600"/>
          <p14:tracePt t="85978" x="8907463" y="4681538"/>
          <p14:tracePt t="85980" x="8899525" y="4681538"/>
          <p14:tracePt t="85982" x="8899525" y="4689475"/>
          <p14:tracePt t="85984" x="8883650" y="4689475"/>
          <p14:tracePt t="85986" x="8883650" y="4697413"/>
          <p14:tracePt t="85988" x="8874125" y="4697413"/>
          <p14:tracePt t="85990" x="8866188" y="4713288"/>
          <p14:tracePt t="85992" x="8858250" y="4713288"/>
          <p14:tracePt t="85994" x="8850313" y="4729163"/>
          <p14:tracePt t="85996" x="8850313" y="4737100"/>
          <p14:tracePt t="85998" x="8842375" y="4745038"/>
          <p14:tracePt t="86000" x="8834438" y="4760913"/>
          <p14:tracePt t="86002" x="8826500" y="4768850"/>
          <p14:tracePt t="86004" x="8826500" y="4776788"/>
          <p14:tracePt t="86006" x="8826500" y="4792663"/>
          <p14:tracePt t="86008" x="8818563" y="4808538"/>
          <p14:tracePt t="86010" x="8818563" y="4824413"/>
          <p14:tracePt t="86012" x="8810625" y="4840288"/>
          <p14:tracePt t="86014" x="8810625" y="4848225"/>
          <p14:tracePt t="86016" x="8810625" y="4872038"/>
          <p14:tracePt t="86018" x="8810625" y="4879975"/>
          <p14:tracePt t="86020" x="8810625" y="4895850"/>
          <p14:tracePt t="86022" x="8810625" y="4911725"/>
          <p14:tracePt t="86024" x="8810625" y="4927600"/>
          <p14:tracePt t="86026" x="8810625" y="4951413"/>
          <p14:tracePt t="86028" x="8810625" y="4967288"/>
          <p14:tracePt t="86030" x="8810625" y="4992688"/>
          <p14:tracePt t="86032" x="8818563" y="5008563"/>
          <p14:tracePt t="86034" x="8826500" y="5024438"/>
          <p14:tracePt t="86036" x="8826500" y="5032375"/>
          <p14:tracePt t="86038" x="8834438" y="5056188"/>
          <p14:tracePt t="86040" x="8842375" y="5072063"/>
          <p14:tracePt t="86042" x="8842375" y="5095875"/>
          <p14:tracePt t="86045" x="8858250" y="5111750"/>
          <p14:tracePt t="86046" x="8866188" y="5127625"/>
          <p14:tracePt t="86048" x="8866188" y="5143500"/>
          <p14:tracePt t="86050" x="8874125" y="5159375"/>
          <p14:tracePt t="86052" x="8891588" y="5167313"/>
          <p14:tracePt t="86054" x="8891588" y="5183188"/>
          <p14:tracePt t="86056" x="8907463" y="5199063"/>
          <p14:tracePt t="86059" x="8915400" y="5214938"/>
          <p14:tracePt t="86060" x="8923338" y="5222875"/>
          <p14:tracePt t="86062" x="8931275" y="5238750"/>
          <p14:tracePt t="86064" x="8947150" y="5246688"/>
          <p14:tracePt t="86066" x="8947150" y="5254625"/>
          <p14:tracePt t="86068" x="8963025" y="5262563"/>
          <p14:tracePt t="86070" x="8963025" y="5270500"/>
          <p14:tracePt t="86073" x="8978900" y="5278438"/>
          <p14:tracePt t="86074" x="8986838" y="5294313"/>
          <p14:tracePt t="86076" x="8994775" y="5294313"/>
          <p14:tracePt t="86078" x="9002713" y="5302250"/>
          <p14:tracePt t="86080" x="9010650" y="5310188"/>
          <p14:tracePt t="86082" x="9010650" y="5319713"/>
          <p14:tracePt t="86084" x="9018588" y="5319713"/>
          <p14:tracePt t="86086" x="9026525" y="5327650"/>
          <p14:tracePt t="86088" x="9026525" y="5335588"/>
          <p14:tracePt t="86094" x="9050338" y="5343525"/>
          <p14:tracePt t="86095" x="9058275" y="5343525"/>
          <p14:tracePt t="86096" x="9058275" y="5351463"/>
          <p14:tracePt t="86098" x="9066213" y="5359400"/>
          <p14:tracePt t="86100" x="9074150" y="5359400"/>
          <p14:tracePt t="86102" x="9082088" y="5367338"/>
          <p14:tracePt t="86106" x="9090025" y="5367338"/>
          <p14:tracePt t="86108" x="9097963" y="5375275"/>
          <p14:tracePt t="86110" x="9105900" y="5383213"/>
          <p14:tracePt t="86112" x="9113838" y="5383213"/>
          <p14:tracePt t="86116" x="9121775" y="5391150"/>
          <p14:tracePt t="86118" x="9129713" y="5391150"/>
          <p14:tracePt t="86120" x="9137650" y="5391150"/>
          <p14:tracePt t="86122" x="9145588" y="5399088"/>
          <p14:tracePt t="86124" x="9153525" y="5399088"/>
          <p14:tracePt t="86128" x="9161463" y="5407025"/>
          <p14:tracePt t="86130" x="9169400" y="5407025"/>
          <p14:tracePt t="86134" x="9177338" y="5414963"/>
          <p14:tracePt t="86136" x="9185275" y="5414963"/>
          <p14:tracePt t="86138" x="9193213" y="5414963"/>
          <p14:tracePt t="86142" x="9201150" y="5414963"/>
          <p14:tracePt t="86146" x="9209088" y="5422900"/>
          <p14:tracePt t="86152" x="9217025" y="5422900"/>
          <p14:tracePt t="86158" x="9224963" y="5422900"/>
          <p14:tracePt t="86575" x="9224963" y="5430838"/>
          <p14:tracePt t="86669" x="9217025" y="5430838"/>
          <p14:tracePt t="86678" x="9209088" y="5438775"/>
          <p14:tracePt t="86682" x="9201150" y="5438775"/>
          <p14:tracePt t="86687" x="9193213" y="5446713"/>
          <p14:tracePt t="86691" x="9185275" y="5446713"/>
          <p14:tracePt t="86692" x="9185275" y="5454650"/>
          <p14:tracePt t="86694" x="9177338" y="5454650"/>
          <p14:tracePt t="86696" x="9169400" y="5462588"/>
          <p14:tracePt t="86698" x="9169400" y="5470525"/>
          <p14:tracePt t="86700" x="9161463" y="5470525"/>
          <p14:tracePt t="86702" x="9153525" y="5478463"/>
          <p14:tracePt t="86705" x="9145588" y="5486400"/>
          <p14:tracePt t="86706" x="9145588" y="5494338"/>
          <p14:tracePt t="86708" x="9137650" y="5502275"/>
          <p14:tracePt t="86712" x="9129713" y="5518150"/>
          <p14:tracePt t="86714" x="9121775" y="5526088"/>
          <p14:tracePt t="86716" x="9113838" y="5541963"/>
          <p14:tracePt t="86719" x="9097963" y="5565775"/>
          <p14:tracePt t="86720" x="9090025" y="5573713"/>
          <p14:tracePt t="86722" x="9082088" y="5589588"/>
          <p14:tracePt t="86724" x="9074150" y="5613400"/>
          <p14:tracePt t="86727" x="9058275" y="5629275"/>
          <p14:tracePt t="86728" x="9050338" y="5645150"/>
          <p14:tracePt t="86730" x="9034463" y="5662613"/>
          <p14:tracePt t="86732" x="9026525" y="5686425"/>
          <p14:tracePt t="86734" x="9002713" y="5718175"/>
          <p14:tracePt t="86736" x="8994775" y="5734050"/>
          <p14:tracePt t="86738" x="8970963" y="5749925"/>
          <p14:tracePt t="86741" x="8963025" y="5773738"/>
          <p14:tracePt t="86742" x="8947150" y="5781675"/>
          <p14:tracePt t="86744" x="8931275" y="5797550"/>
          <p14:tracePt t="86746" x="8923338" y="5821363"/>
          <p14:tracePt t="86748" x="8907463" y="5837238"/>
          <p14:tracePt t="86750" x="8883650" y="5861050"/>
          <p14:tracePt t="86753" x="8866188" y="5876925"/>
          <p14:tracePt t="86754" x="8850313" y="5884863"/>
          <p14:tracePt t="86756" x="8842375" y="5900738"/>
          <p14:tracePt t="86758" x="8826500" y="5916613"/>
          <p14:tracePt t="86761" x="8810625" y="5924550"/>
          <p14:tracePt t="86762" x="8794750" y="5940425"/>
          <p14:tracePt t="86765" x="8786813" y="5956300"/>
          <p14:tracePt t="86767" x="8763000" y="5972175"/>
          <p14:tracePt t="86768" x="8739188" y="5988050"/>
          <p14:tracePt t="86770" x="8731250" y="5995988"/>
          <p14:tracePt t="86772" x="8715375" y="6013450"/>
          <p14:tracePt t="86774" x="8691563" y="6021388"/>
          <p14:tracePt t="86776" x="8675688" y="6037263"/>
          <p14:tracePt t="86778" x="8659813" y="6045200"/>
          <p14:tracePt t="86781" x="8643938" y="6061075"/>
          <p14:tracePt t="86782" x="8628063" y="6069013"/>
          <p14:tracePt t="86784" x="8588375" y="6100763"/>
          <p14:tracePt t="86786" x="8564563" y="6108700"/>
          <p14:tracePt t="86788" x="8540750" y="6124575"/>
          <p14:tracePt t="86790" x="8499475" y="6148388"/>
          <p14:tracePt t="86792" x="8459788" y="6164263"/>
          <p14:tracePt t="86795" x="8435975" y="6180138"/>
          <p14:tracePt t="86797" x="8388350" y="6203950"/>
          <p14:tracePt t="86798" x="8348663" y="6219825"/>
          <p14:tracePt t="86800" x="8285163" y="6259513"/>
          <p14:tracePt t="86802" x="8237538" y="6283325"/>
          <p14:tracePt t="86804" x="8189913" y="6307138"/>
          <p14:tracePt t="86806" x="8140700" y="6330950"/>
          <p14:tracePt t="86809" x="8085138" y="6356350"/>
          <p14:tracePt t="86811" x="8037513" y="6380163"/>
          <p14:tracePt t="86812" x="7981950" y="6403975"/>
          <p14:tracePt t="86814" x="7926388" y="6443663"/>
          <p14:tracePt t="86816" x="7839075" y="6475413"/>
          <p14:tracePt t="86818" x="7766050" y="6507163"/>
          <p14:tracePt t="86820" x="7710488" y="6530975"/>
          <p14:tracePt t="86823" x="7654925" y="6554788"/>
          <p14:tracePt t="86825" x="7599363" y="6578600"/>
          <p14:tracePt t="86826" x="7543800" y="6618288"/>
          <p14:tracePt t="86828" x="7470775" y="6642100"/>
          <p14:tracePt t="86830" x="7415213" y="6665913"/>
          <p14:tracePt t="86832" x="7319963" y="6707188"/>
          <p14:tracePt t="86834" x="7256463" y="6731000"/>
          <p14:tracePt t="86836" x="7216775" y="6754813"/>
          <p14:tracePt t="86838" x="7153275" y="6778625"/>
          <p14:tracePt t="86840" x="7096125" y="6802438"/>
          <p14:tracePt t="86842" x="7056438" y="6818313"/>
          <p14:tracePt t="86844" x="6992938" y="6842125"/>
          <p14:tracePt t="86993" x="5510213" y="6778625"/>
          <p14:tracePt t="86994" x="5526088" y="6723063"/>
          <p14:tracePt t="86997" x="5534025" y="6681788"/>
          <p14:tracePt t="86999" x="5549900" y="6626225"/>
          <p14:tracePt t="87000" x="5565775" y="6570663"/>
          <p14:tracePt t="87003" x="5581650" y="6507163"/>
          <p14:tracePt t="87004" x="5605463" y="6435725"/>
          <p14:tracePt t="87006" x="5621338" y="6380163"/>
          <p14:tracePt t="87008" x="5653088" y="6315075"/>
          <p14:tracePt t="87011" x="5684838" y="6203950"/>
          <p14:tracePt t="87012" x="5708650" y="6132513"/>
          <p14:tracePt t="87014" x="5724525" y="6076950"/>
          <p14:tracePt t="87017" x="5749925" y="6021388"/>
          <p14:tracePt t="87018" x="5773738" y="5964238"/>
          <p14:tracePt t="87020" x="5789613" y="5916613"/>
          <p14:tracePt t="87022" x="5813425" y="5868988"/>
          <p14:tracePt t="87024" x="5829300" y="5837238"/>
          <p14:tracePt t="87026" x="5853113" y="5781675"/>
          <p14:tracePt t="87028" x="5868988" y="5749925"/>
          <p14:tracePt t="87031" x="5876925" y="5734050"/>
          <p14:tracePt t="87032" x="5892800" y="5718175"/>
          <p14:tracePt t="87034" x="5892800" y="5710238"/>
          <p14:tracePt t="87036" x="5900738" y="5702300"/>
          <p14:tracePt t="87038" x="5908675" y="5702300"/>
          <p14:tracePt t="87040" x="5908675" y="5694363"/>
          <p14:tracePt t="87042" x="5916613" y="5686425"/>
          <p14:tracePt t="87073" x="5924550" y="5686425"/>
          <p14:tracePt t="87075" x="5932488" y="5678488"/>
          <p14:tracePt t="87076" x="5940425" y="5670550"/>
          <p14:tracePt t="87079" x="5948363" y="5653088"/>
          <p14:tracePt t="87080" x="5972175" y="5629275"/>
          <p14:tracePt t="87082" x="5988050" y="5605463"/>
          <p14:tracePt t="87084" x="6011863" y="5565775"/>
          <p14:tracePt t="87087" x="6043613" y="5518150"/>
          <p14:tracePt t="87088" x="6075363" y="5470525"/>
          <p14:tracePt t="87090" x="6140450" y="5367338"/>
          <p14:tracePt t="87092" x="6188075" y="5286375"/>
          <p14:tracePt t="87095" x="6227763" y="5222875"/>
          <p14:tracePt t="87096" x="6275388" y="5143500"/>
          <p14:tracePt t="87098" x="6315075" y="5056188"/>
          <p14:tracePt t="87100" x="6354763" y="4976813"/>
          <p14:tracePt t="87102" x="6394450" y="4887913"/>
          <p14:tracePt t="87104" x="6426200" y="4800600"/>
          <p14:tracePt t="87107" x="6499225" y="4641850"/>
          <p14:tracePt t="87109" x="6530975" y="4552950"/>
          <p14:tracePt t="87129" x="6794500" y="3500438"/>
          <p14:tracePt t="87130" x="6810375" y="3389313"/>
          <p14:tracePt t="87132" x="6842125" y="3294063"/>
          <p14:tracePt t="87135" x="6858000" y="3197225"/>
          <p14:tracePt t="87136" x="6873875" y="3109913"/>
          <p14:tracePt t="87138" x="6905625" y="2943225"/>
          <p14:tracePt t="87140" x="6921500" y="2846388"/>
          <p14:tracePt t="87143" x="6937375" y="2759075"/>
          <p14:tracePt t="87144" x="6945313" y="2671763"/>
          <p14:tracePt t="87146" x="6969125" y="2592388"/>
          <p14:tracePt t="87149" x="6977063" y="2511425"/>
          <p14:tracePt t="87150" x="6992938" y="2439988"/>
          <p14:tracePt t="87152" x="7008813" y="2360613"/>
          <p14:tracePt t="87154" x="7024688" y="2257425"/>
          <p14:tracePt t="87156" x="7040563" y="2184400"/>
          <p14:tracePt t="87158" x="7048500" y="2120900"/>
          <p14:tracePt t="87160" x="7056438" y="2065338"/>
          <p14:tracePt t="87162" x="7072313" y="2001838"/>
          <p14:tracePt t="87164" x="7080250" y="1946275"/>
          <p14:tracePt t="87166" x="7096125" y="1898650"/>
          <p14:tracePt t="87168" x="7104063" y="1841500"/>
          <p14:tracePt t="87170" x="7119938" y="1770063"/>
          <p14:tracePt t="87172" x="7127875" y="1722438"/>
          <p14:tracePt t="87174" x="7127875" y="1690688"/>
          <p14:tracePt t="87177" x="7135813" y="1651000"/>
          <p14:tracePt t="87179" x="7135813" y="1611313"/>
          <p14:tracePt t="87180" x="7145338" y="1579563"/>
          <p14:tracePt t="87182" x="7145338" y="1538288"/>
          <p14:tracePt t="87184" x="7145338" y="1506538"/>
          <p14:tracePt t="87186" x="7145338" y="1450975"/>
          <p14:tracePt t="87188" x="7145338" y="1419225"/>
          <p14:tracePt t="87191" x="7145338" y="1387475"/>
          <p14:tracePt t="87192" x="7145338" y="1347788"/>
          <p14:tracePt t="87194" x="7145338" y="1316038"/>
          <p14:tracePt t="87196" x="7145338" y="1284288"/>
          <p14:tracePt t="87198" x="7145338" y="1252538"/>
          <p14:tracePt t="87200" x="7145338" y="1228725"/>
          <p14:tracePt t="87202" x="7135813" y="1171575"/>
          <p14:tracePt t="87204" x="7127875" y="1131888"/>
          <p14:tracePt t="87206" x="7119938" y="1100138"/>
          <p14:tracePt t="87208" x="7112000" y="1060450"/>
          <p14:tracePt t="87210" x="7104063" y="1028700"/>
          <p14:tracePt t="87213" x="7096125" y="996950"/>
          <p14:tracePt t="87214" x="7088188" y="957263"/>
          <p14:tracePt t="87216" x="7080250" y="933450"/>
          <p14:tracePt t="87218" x="7064375" y="877888"/>
          <p14:tracePt t="87220" x="7056438" y="844550"/>
          <p14:tracePt t="87222" x="7056438" y="812800"/>
          <p14:tracePt t="87225" x="7048500" y="773113"/>
          <p14:tracePt t="87227" x="7048500" y="749300"/>
          <p14:tracePt t="87228" x="7040563" y="717550"/>
          <p14:tracePt t="87230" x="7040563" y="693738"/>
          <p14:tracePt t="87232" x="7032625" y="661988"/>
          <p14:tracePt t="87234" x="7032625" y="622300"/>
          <p14:tracePt t="87236" x="7032625" y="582613"/>
          <p14:tracePt t="87239" x="7032625" y="558800"/>
          <p14:tracePt t="87240" x="7032625" y="534988"/>
          <p14:tracePt t="87242" x="7032625" y="509588"/>
          <p14:tracePt t="87244" x="7032625" y="485775"/>
          <p14:tracePt t="87246" x="7032625" y="469900"/>
          <p14:tracePt t="87248" x="7032625" y="454025"/>
          <p14:tracePt t="87250" x="7032625" y="430213"/>
          <p14:tracePt t="87253" x="7032625" y="406400"/>
          <p14:tracePt t="87254" x="7040563" y="390525"/>
          <p14:tracePt t="87256" x="7040563" y="382588"/>
          <p14:tracePt t="87258" x="7040563" y="36671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6"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76" name="Rectangle 75">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9"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1"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2"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3"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4"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5"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6"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7"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8"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89"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0"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1"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2"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3"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4"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5"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6"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7"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07"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5ADF369-BCAF-4FF4-BF78-840C9C0D3243}"/>
              </a:ext>
            </a:extLst>
          </p:cNvPr>
          <p:cNvSpPr>
            <a:spLocks noGrp="1"/>
          </p:cNvSpPr>
          <p:nvPr>
            <p:ph type="title"/>
          </p:nvPr>
        </p:nvSpPr>
        <p:spPr>
          <a:xfrm>
            <a:off x="853330" y="1134681"/>
            <a:ext cx="2743310" cy="4255025"/>
          </a:xfrm>
        </p:spPr>
        <p:txBody>
          <a:bodyPr>
            <a:normAutofit/>
          </a:bodyPr>
          <a:lstStyle/>
          <a:p>
            <a:pPr algn="ctr"/>
            <a:r>
              <a:rPr lang="en-GB">
                <a:solidFill>
                  <a:srgbClr val="FFFFFF"/>
                </a:solidFill>
                <a:latin typeface="Calibri" panose="020F0502020204030204" pitchFamily="34" charset="0"/>
                <a:cs typeface="Calibri" panose="020F0502020204030204" pitchFamily="34" charset="0"/>
              </a:rPr>
              <a:t>Testing</a:t>
            </a:r>
            <a:endParaRPr lang="de-DE" dirty="0">
              <a:solidFill>
                <a:srgbClr val="FFFFFF"/>
              </a:solidFill>
              <a:latin typeface="Calibri" panose="020F0502020204030204" pitchFamily="34" charset="0"/>
              <a:cs typeface="Calibri" panose="020F0502020204030204" pitchFamily="34" charset="0"/>
            </a:endParaRPr>
          </a:p>
        </p:txBody>
      </p:sp>
      <p:graphicFrame>
        <p:nvGraphicFramePr>
          <p:cNvPr id="38" name="Content Placeholder 2">
            <a:extLst>
              <a:ext uri="{FF2B5EF4-FFF2-40B4-BE49-F238E27FC236}">
                <a16:creationId xmlns:a16="http://schemas.microsoft.com/office/drawing/2014/main" id="{F3696455-4705-4D3D-9E6F-A04E1C5D4136}"/>
              </a:ext>
            </a:extLst>
          </p:cNvPr>
          <p:cNvGraphicFramePr>
            <a:graphicFrameLocks noGrp="1"/>
          </p:cNvGraphicFramePr>
          <p:nvPr>
            <p:ph idx="1"/>
            <p:extLst>
              <p:ext uri="{D42A27DB-BD31-4B8C-83A1-F6EECF244321}">
                <p14:modId xmlns:p14="http://schemas.microsoft.com/office/powerpoint/2010/main" val="1131221923"/>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C00DDB3B-DA05-4A63-BDBE-7E825867A33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
        <p:nvSpPr>
          <p:cNvPr id="5" name="Slide Number Placeholder 4">
            <a:extLst>
              <a:ext uri="{FF2B5EF4-FFF2-40B4-BE49-F238E27FC236}">
                <a16:creationId xmlns:a16="http://schemas.microsoft.com/office/drawing/2014/main" id="{32CD8D09-D2BC-4C8C-9ABF-BBA231BD08EC}"/>
              </a:ext>
            </a:extLst>
          </p:cNvPr>
          <p:cNvSpPr>
            <a:spLocks noGrp="1"/>
          </p:cNvSpPr>
          <p:nvPr>
            <p:ph type="sldNum" sz="quarter" idx="12"/>
          </p:nvPr>
        </p:nvSpPr>
        <p:spPr/>
        <p:txBody>
          <a:bodyPr/>
          <a:lstStyle/>
          <a:p>
            <a:fld id="{DD16AC68-1E3B-4714-A83C-615F22FF78EF}" type="slidenum">
              <a:rPr lang="de-DE" smtClean="0"/>
              <a:t>11</a:t>
            </a:fld>
            <a:endParaRPr lang="de-DE" dirty="0"/>
          </a:p>
        </p:txBody>
      </p:sp>
    </p:spTree>
    <p:extLst>
      <p:ext uri="{BB962C8B-B14F-4D97-AF65-F5344CB8AC3E}">
        <p14:creationId xmlns:p14="http://schemas.microsoft.com/office/powerpoint/2010/main" val="206789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1042"/>
    </mc:Choice>
    <mc:Fallback>
      <p:transition spd="slow" advTm="61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5558-EACE-4732-92A0-E41C79F60196}"/>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Mixipe Demo</a:t>
            </a:r>
            <a:endParaRPr lang="de-DE" dirty="0">
              <a:latin typeface="Calibri" panose="020F0502020204030204" pitchFamily="34" charset="0"/>
              <a:cs typeface="Calibri" panose="020F0502020204030204" pitchFamily="34" charset="0"/>
            </a:endParaRPr>
          </a:p>
        </p:txBody>
      </p:sp>
      <p:pic>
        <p:nvPicPr>
          <p:cNvPr id="5" name="WhatsApp Video 2022-02-06 at 12.46.07">
            <a:hlinkClick r:id="" action="ppaction://media"/>
            <a:extLst>
              <a:ext uri="{FF2B5EF4-FFF2-40B4-BE49-F238E27FC236}">
                <a16:creationId xmlns:a16="http://schemas.microsoft.com/office/drawing/2014/main" id="{FB5D8BF1-3D77-4243-A636-E9ECCBAA0B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427861" y="485963"/>
            <a:ext cx="3336277" cy="5753519"/>
          </a:xfrm>
          <a:prstGeom prst="roundRect">
            <a:avLst>
              <a:gd name="adj" fmla="val 5299"/>
            </a:avLst>
          </a:prstGeom>
          <a:ln>
            <a:noFill/>
          </a:ln>
          <a:effectLst/>
          <a:scene3d>
            <a:camera prst="orthographicFront"/>
            <a:lightRig rig="balanced" dir="t"/>
          </a:scene3d>
          <a:sp3d prstMaterial="plastic">
            <a:bevelT/>
            <a:contourClr>
              <a:srgbClr val="FFFFFF"/>
            </a:contourClr>
          </a:sp3d>
        </p:spPr>
      </p:pic>
      <p:pic>
        <p:nvPicPr>
          <p:cNvPr id="6" name="Audio 5">
            <a:hlinkClick r:id="" action="ppaction://media"/>
            <a:extLst>
              <a:ext uri="{FF2B5EF4-FFF2-40B4-BE49-F238E27FC236}">
                <a16:creationId xmlns:a16="http://schemas.microsoft.com/office/drawing/2014/main" id="{45634F58-26AD-4D16-9180-89BBAEA8CFC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366500" y="6032500"/>
            <a:ext cx="609600" cy="609600"/>
          </a:xfrm>
          <a:prstGeom prst="rect">
            <a:avLst/>
          </a:prstGeom>
        </p:spPr>
      </p:pic>
      <p:sp>
        <p:nvSpPr>
          <p:cNvPr id="3" name="Slide Number Placeholder 2">
            <a:extLst>
              <a:ext uri="{FF2B5EF4-FFF2-40B4-BE49-F238E27FC236}">
                <a16:creationId xmlns:a16="http://schemas.microsoft.com/office/drawing/2014/main" id="{9EC6E2B4-80D9-4810-8D68-D93BD8C4D551}"/>
              </a:ext>
            </a:extLst>
          </p:cNvPr>
          <p:cNvSpPr>
            <a:spLocks noGrp="1"/>
          </p:cNvSpPr>
          <p:nvPr>
            <p:ph type="sldNum" sz="quarter" idx="12"/>
          </p:nvPr>
        </p:nvSpPr>
        <p:spPr/>
        <p:txBody>
          <a:bodyPr/>
          <a:lstStyle/>
          <a:p>
            <a:fld id="{DD16AC68-1E3B-4714-A83C-615F22FF78EF}" type="slidenum">
              <a:rPr lang="de-DE" smtClean="0"/>
              <a:t>12</a:t>
            </a:fld>
            <a:endParaRPr lang="de-DE" dirty="0"/>
          </a:p>
        </p:txBody>
      </p:sp>
    </p:spTree>
    <p:extLst>
      <p:ext uri="{BB962C8B-B14F-4D97-AF65-F5344CB8AC3E}">
        <p14:creationId xmlns:p14="http://schemas.microsoft.com/office/powerpoint/2010/main" val="2587136567"/>
      </p:ext>
    </p:extLst>
  </p:cSld>
  <p:clrMapOvr>
    <a:masterClrMapping/>
  </p:clrMapOvr>
  <mc:AlternateContent xmlns:mc="http://schemas.openxmlformats.org/markup-compatibility/2006" xmlns:p14="http://schemas.microsoft.com/office/powerpoint/2010/main">
    <mc:Choice Requires="p14">
      <p:transition spd="slow" p14:dur="2000" advTm="150919"/>
    </mc:Choice>
    <mc:Fallback xmlns="">
      <p:transition spd="slow" advTm="150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5106" objId="5"/>
        <p14:triggerEvt type="onClick" time="25106" objId="5"/>
        <p14:stopEvt time="145458"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B0E5457-CAB6-4C2C-88CA-8A7FA04426AC}"/>
              </a:ext>
            </a:extLst>
          </p:cNvPr>
          <p:cNvPicPr>
            <a:picLocks noGrp="1" noChangeAspect="1"/>
          </p:cNvPicPr>
          <p:nvPr>
            <p:ph idx="1"/>
          </p:nvPr>
        </p:nvPicPr>
        <p:blipFill>
          <a:blip r:embed="rId4"/>
          <a:stretch>
            <a:fillRect/>
          </a:stretch>
        </p:blipFill>
        <p:spPr>
          <a:xfrm>
            <a:off x="3162895" y="495895"/>
            <a:ext cx="5866209" cy="5866209"/>
          </a:xfrm>
          <a:prstGeom prst="rect">
            <a:avLst/>
          </a:prstGeom>
        </p:spPr>
      </p:pic>
      <p:pic>
        <p:nvPicPr>
          <p:cNvPr id="4" name="Audio 3">
            <a:hlinkClick r:id="" action="ppaction://media"/>
            <a:extLst>
              <a:ext uri="{FF2B5EF4-FFF2-40B4-BE49-F238E27FC236}">
                <a16:creationId xmlns:a16="http://schemas.microsoft.com/office/drawing/2014/main" id="{96CB110A-4566-460B-9501-390EF41249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6" name="Slide Number Placeholder 5">
            <a:extLst>
              <a:ext uri="{FF2B5EF4-FFF2-40B4-BE49-F238E27FC236}">
                <a16:creationId xmlns:a16="http://schemas.microsoft.com/office/drawing/2014/main" id="{63B7E7CD-92DF-4B89-A267-0CBE73F6D76E}"/>
              </a:ext>
            </a:extLst>
          </p:cNvPr>
          <p:cNvSpPr>
            <a:spLocks noGrp="1"/>
          </p:cNvSpPr>
          <p:nvPr>
            <p:ph type="sldNum" sz="quarter" idx="12"/>
          </p:nvPr>
        </p:nvSpPr>
        <p:spPr/>
        <p:txBody>
          <a:bodyPr/>
          <a:lstStyle/>
          <a:p>
            <a:fld id="{DD16AC68-1E3B-4714-A83C-615F22FF78EF}" type="slidenum">
              <a:rPr lang="de-DE" smtClean="0"/>
              <a:t>13</a:t>
            </a:fld>
            <a:endParaRPr lang="de-DE" dirty="0"/>
          </a:p>
        </p:txBody>
      </p:sp>
    </p:spTree>
    <p:extLst>
      <p:ext uri="{BB962C8B-B14F-4D97-AF65-F5344CB8AC3E}">
        <p14:creationId xmlns:p14="http://schemas.microsoft.com/office/powerpoint/2010/main" val="2932081610"/>
      </p:ext>
    </p:extLst>
  </p:cSld>
  <p:clrMapOvr>
    <a:masterClrMapping/>
  </p:clrMapOvr>
  <mc:AlternateContent xmlns:mc="http://schemas.openxmlformats.org/markup-compatibility/2006">
    <mc:Choice xmlns:p14="http://schemas.microsoft.com/office/powerpoint/2010/main" Requires="p14">
      <p:transition spd="slow" p14:dur="2000" advTm="9338"/>
    </mc:Choice>
    <mc:Fallback>
      <p:transition spd="slow" advTm="9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aphicFrame>
        <p:nvGraphicFramePr>
          <p:cNvPr id="6" name="Content Placeholder 3">
            <a:extLst>
              <a:ext uri="{FF2B5EF4-FFF2-40B4-BE49-F238E27FC236}">
                <a16:creationId xmlns:a16="http://schemas.microsoft.com/office/drawing/2014/main" id="{0F119D5F-595C-4F9A-85ED-0CE4608FA5E4}"/>
              </a:ext>
            </a:extLst>
          </p:cNvPr>
          <p:cNvGraphicFramePr>
            <a:graphicFrameLocks noGrp="1"/>
          </p:cNvGraphicFramePr>
          <p:nvPr>
            <p:ph idx="1"/>
            <p:extLst>
              <p:ext uri="{D42A27DB-BD31-4B8C-83A1-F6EECF244321}">
                <p14:modId xmlns:p14="http://schemas.microsoft.com/office/powerpoint/2010/main" val="1960453234"/>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9" name="Title 1">
            <a:extLst>
              <a:ext uri="{FF2B5EF4-FFF2-40B4-BE49-F238E27FC236}">
                <a16:creationId xmlns:a16="http://schemas.microsoft.com/office/drawing/2014/main" id="{B15707BF-5463-4817-AD98-2254F90812C7}"/>
              </a:ext>
            </a:extLst>
          </p:cNvPr>
          <p:cNvSpPr>
            <a:spLocks noGrp="1"/>
          </p:cNvSpPr>
          <p:nvPr>
            <p:ph type="title"/>
          </p:nvPr>
        </p:nvSpPr>
        <p:spPr>
          <a:xfrm>
            <a:off x="516961" y="1307997"/>
            <a:ext cx="2971796" cy="4255025"/>
          </a:xfrm>
        </p:spPr>
        <p:txBody>
          <a:bodyPr>
            <a:normAutofit/>
          </a:bodyPr>
          <a:lstStyle/>
          <a:p>
            <a:r>
              <a:rPr lang="en-GB" dirty="0">
                <a:solidFill>
                  <a:srgbClr val="FFFFFF"/>
                </a:solidFill>
                <a:latin typeface="Calibri" panose="020F0502020204030204" pitchFamily="34" charset="0"/>
                <a:cs typeface="Calibri" panose="020F0502020204030204" pitchFamily="34" charset="0"/>
              </a:rPr>
              <a:t>Project Idea</a:t>
            </a:r>
            <a:endParaRPr lang="de-DE" dirty="0">
              <a:solidFill>
                <a:srgbClr val="FFFFFF"/>
              </a:solidFill>
              <a:latin typeface="Calibri" panose="020F0502020204030204" pitchFamily="34" charset="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6701A176-5302-40C5-91BC-DBD04D0F7A0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3C543090-A0F6-4141-9122-C14654ABF60B}"/>
              </a:ext>
            </a:extLst>
          </p:cNvPr>
          <p:cNvSpPr>
            <a:spLocks noGrp="1"/>
          </p:cNvSpPr>
          <p:nvPr>
            <p:ph type="sldNum" sz="quarter" idx="12"/>
          </p:nvPr>
        </p:nvSpPr>
        <p:spPr/>
        <p:txBody>
          <a:bodyPr/>
          <a:lstStyle/>
          <a:p>
            <a:fld id="{DD16AC68-1E3B-4714-A83C-615F22FF78EF}" type="slidenum">
              <a:rPr lang="de-DE" smtClean="0"/>
              <a:t>2</a:t>
            </a:fld>
            <a:endParaRPr lang="de-DE" dirty="0"/>
          </a:p>
        </p:txBody>
      </p:sp>
    </p:spTree>
    <p:extLst>
      <p:ext uri="{BB962C8B-B14F-4D97-AF65-F5344CB8AC3E}">
        <p14:creationId xmlns:p14="http://schemas.microsoft.com/office/powerpoint/2010/main" val="81578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1566"/>
    </mc:Choice>
    <mc:Fallback xmlns="">
      <p:transition spd="slow" advTm="61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EB3F-C18B-4627-8DDA-6D6BBB5979E8}"/>
              </a:ext>
            </a:extLst>
          </p:cNvPr>
          <p:cNvSpPr>
            <a:spLocks noGrp="1"/>
          </p:cNvSpPr>
          <p:nvPr>
            <p:ph type="title"/>
          </p:nvPr>
        </p:nvSpPr>
        <p:spPr/>
        <p:txBody>
          <a:bodyPr/>
          <a:lstStyle/>
          <a:p>
            <a:r>
              <a:rPr lang="en-GB" dirty="0"/>
              <a:t>research</a:t>
            </a:r>
            <a:endParaRPr lang="de-DE" dirty="0"/>
          </a:p>
        </p:txBody>
      </p:sp>
      <p:sp>
        <p:nvSpPr>
          <p:cNvPr id="3" name="Content Placeholder 2">
            <a:extLst>
              <a:ext uri="{FF2B5EF4-FFF2-40B4-BE49-F238E27FC236}">
                <a16:creationId xmlns:a16="http://schemas.microsoft.com/office/drawing/2014/main" id="{C13E5E00-FAEB-414B-B7A1-748F7F500217}"/>
              </a:ext>
            </a:extLst>
          </p:cNvPr>
          <p:cNvSpPr>
            <a:spLocks noGrp="1"/>
          </p:cNvSpPr>
          <p:nvPr>
            <p:ph idx="1"/>
          </p:nvPr>
        </p:nvSpPr>
        <p:spPr/>
        <p:txBody>
          <a:bodyPr/>
          <a:lstStyle/>
          <a:p>
            <a:r>
              <a:rPr lang="en-GB" dirty="0"/>
              <a:t>Existing solutions</a:t>
            </a:r>
          </a:p>
          <a:p>
            <a:r>
              <a:rPr lang="en-GB" dirty="0"/>
              <a:t>Platform selection</a:t>
            </a:r>
          </a:p>
          <a:p>
            <a:r>
              <a:rPr lang="en-GB" dirty="0"/>
              <a:t>Mobile technologies</a:t>
            </a:r>
          </a:p>
          <a:p>
            <a:r>
              <a:rPr lang="en-GB" dirty="0"/>
              <a:t>Databases</a:t>
            </a:r>
          </a:p>
          <a:p>
            <a:r>
              <a:rPr lang="en-GB" dirty="0"/>
              <a:t>APIs</a:t>
            </a:r>
            <a:endParaRPr lang="de-DE" dirty="0"/>
          </a:p>
        </p:txBody>
      </p:sp>
      <p:pic>
        <p:nvPicPr>
          <p:cNvPr id="5" name="Audio 4">
            <a:hlinkClick r:id="" action="ppaction://media"/>
            <a:extLst>
              <a:ext uri="{FF2B5EF4-FFF2-40B4-BE49-F238E27FC236}">
                <a16:creationId xmlns:a16="http://schemas.microsoft.com/office/drawing/2014/main" id="{DF6545BC-A96F-4E69-8E29-22FD6D728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6" name="Slide Number Placeholder 5">
            <a:extLst>
              <a:ext uri="{FF2B5EF4-FFF2-40B4-BE49-F238E27FC236}">
                <a16:creationId xmlns:a16="http://schemas.microsoft.com/office/drawing/2014/main" id="{56303031-E2A0-45B1-8ED6-63F08CF46CFF}"/>
              </a:ext>
            </a:extLst>
          </p:cNvPr>
          <p:cNvSpPr>
            <a:spLocks noGrp="1"/>
          </p:cNvSpPr>
          <p:nvPr>
            <p:ph type="sldNum" sz="quarter" idx="12"/>
          </p:nvPr>
        </p:nvSpPr>
        <p:spPr/>
        <p:txBody>
          <a:bodyPr/>
          <a:lstStyle/>
          <a:p>
            <a:fld id="{DD16AC68-1E3B-4714-A83C-615F22FF78EF}" type="slidenum">
              <a:rPr lang="de-DE" smtClean="0"/>
              <a:t>3</a:t>
            </a:fld>
            <a:endParaRPr lang="de-DE" dirty="0"/>
          </a:p>
        </p:txBody>
      </p:sp>
    </p:spTree>
    <p:extLst>
      <p:ext uri="{BB962C8B-B14F-4D97-AF65-F5344CB8AC3E}">
        <p14:creationId xmlns:p14="http://schemas.microsoft.com/office/powerpoint/2010/main" val="3755137736"/>
      </p:ext>
    </p:extLst>
  </p:cSld>
  <p:clrMapOvr>
    <a:masterClrMapping/>
  </p:clrMapOvr>
  <mc:AlternateContent xmlns:mc="http://schemas.openxmlformats.org/markup-compatibility/2006">
    <mc:Choice xmlns:p14="http://schemas.microsoft.com/office/powerpoint/2010/main" Requires="p14">
      <p:transition spd="slow" p14:dur="2000" advTm="27653"/>
    </mc:Choice>
    <mc:Fallback>
      <p:transition spd="slow" advTm="2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55DF-7A3D-4E4C-8ED4-64DF395B9C98}"/>
              </a:ext>
            </a:extLst>
          </p:cNvPr>
          <p:cNvSpPr>
            <a:spLocks noGrp="1"/>
          </p:cNvSpPr>
          <p:nvPr>
            <p:ph type="title"/>
          </p:nvPr>
        </p:nvSpPr>
        <p:spPr/>
        <p:txBody>
          <a:bodyPr/>
          <a:lstStyle/>
          <a:p>
            <a:r>
              <a:rPr lang="en-GB" dirty="0"/>
              <a:t>existing solution</a:t>
            </a:r>
            <a:endParaRPr lang="de-DE" dirty="0"/>
          </a:p>
        </p:txBody>
      </p:sp>
      <p:sp>
        <p:nvSpPr>
          <p:cNvPr id="4" name="Text Placeholder 3">
            <a:extLst>
              <a:ext uri="{FF2B5EF4-FFF2-40B4-BE49-F238E27FC236}">
                <a16:creationId xmlns:a16="http://schemas.microsoft.com/office/drawing/2014/main" id="{1657CA02-F979-462A-A7FB-62D6F16B0FBE}"/>
              </a:ext>
            </a:extLst>
          </p:cNvPr>
          <p:cNvSpPr txBox="1">
            <a:spLocks/>
          </p:cNvSpPr>
          <p:nvPr/>
        </p:nvSpPr>
        <p:spPr>
          <a:xfrm>
            <a:off x="1258894" y="2345407"/>
            <a:ext cx="9441790" cy="4796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dirty="0">
                <a:latin typeface="Calibri" panose="020F0502020204030204" pitchFamily="34" charset="0"/>
                <a:cs typeface="Calibri" panose="020F0502020204030204" pitchFamily="34" charset="0"/>
              </a:rPr>
              <a:t>ShuffleChef</a:t>
            </a:r>
            <a:endParaRPr lang="de-DE" dirty="0">
              <a:latin typeface="Calibri" panose="020F0502020204030204" pitchFamily="34" charset="0"/>
              <a:cs typeface="Calibri" panose="020F0502020204030204" pitchFamily="34" charset="0"/>
            </a:endParaRPr>
          </a:p>
        </p:txBody>
      </p:sp>
      <p:sp>
        <p:nvSpPr>
          <p:cNvPr id="8" name="Content Placeholder 6">
            <a:extLst>
              <a:ext uri="{FF2B5EF4-FFF2-40B4-BE49-F238E27FC236}">
                <a16:creationId xmlns:a16="http://schemas.microsoft.com/office/drawing/2014/main" id="{4B55F9D8-6A0B-4FD2-B8F6-5E9DF50D97CC}"/>
              </a:ext>
            </a:extLst>
          </p:cNvPr>
          <p:cNvSpPr txBox="1">
            <a:spLocks/>
          </p:cNvSpPr>
          <p:nvPr/>
        </p:nvSpPr>
        <p:spPr>
          <a:xfrm>
            <a:off x="1296990" y="3078012"/>
            <a:ext cx="7722320" cy="2717801"/>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GB" dirty="0">
                <a:latin typeface="Calibri" panose="020F0502020204030204" pitchFamily="34" charset="0"/>
                <a:cs typeface="Calibri" panose="020F0502020204030204" pitchFamily="34" charset="0"/>
              </a:rPr>
              <a:t>Meal planning app.</a:t>
            </a:r>
          </a:p>
          <a:p>
            <a:pPr marL="0" indent="0">
              <a:buNone/>
            </a:pPr>
            <a:r>
              <a:rPr lang="en-GB" dirty="0">
                <a:latin typeface="Calibri" panose="020F0502020204030204" pitchFamily="34" charset="0"/>
                <a:cs typeface="Calibri" panose="020F0502020204030204" pitchFamily="34" charset="0"/>
              </a:rPr>
              <a:t>Pros:</a:t>
            </a:r>
          </a:p>
          <a:p>
            <a:r>
              <a:rPr lang="en-GB" dirty="0">
                <a:latin typeface="Calibri" panose="020F0502020204030204" pitchFamily="34" charset="0"/>
                <a:cs typeface="Calibri" panose="020F0502020204030204" pitchFamily="34" charset="0"/>
              </a:rPr>
              <a:t>Makes discovering recipes enjoyable through its swiping mechanism.</a:t>
            </a:r>
          </a:p>
          <a:p>
            <a:pPr marL="0" indent="0">
              <a:buNone/>
            </a:pPr>
            <a:r>
              <a:rPr lang="en-GB" dirty="0">
                <a:latin typeface="Calibri" panose="020F0502020204030204" pitchFamily="34" charset="0"/>
                <a:cs typeface="Calibri" panose="020F0502020204030204" pitchFamily="34" charset="0"/>
              </a:rPr>
              <a:t>Cons:</a:t>
            </a:r>
          </a:p>
          <a:p>
            <a:r>
              <a:rPr lang="en-GB" dirty="0">
                <a:latin typeface="Calibri" panose="020F0502020204030204" pitchFamily="34" charset="0"/>
                <a:cs typeface="Calibri" panose="020F0502020204030204" pitchFamily="34" charset="0"/>
              </a:rPr>
              <a:t>Cannot view any detailed information (ingredients, instructions, etc) within the app.</a:t>
            </a:r>
          </a:p>
          <a:p>
            <a:r>
              <a:rPr lang="en-GB" dirty="0">
                <a:latin typeface="Calibri" panose="020F0502020204030204" pitchFamily="34" charset="0"/>
                <a:cs typeface="Calibri" panose="020F0502020204030204" pitchFamily="34" charset="0"/>
              </a:rPr>
              <a:t>User are forced to like a recipe before being able to see more information.</a:t>
            </a:r>
          </a:p>
          <a:p>
            <a:endParaRPr lang="en-GB" dirty="0">
              <a:latin typeface="Calibri" panose="020F0502020204030204" pitchFamily="34" charset="0"/>
              <a:cs typeface="Calibri" panose="020F0502020204030204" pitchFamily="34" charset="0"/>
            </a:endParaRPr>
          </a:p>
        </p:txBody>
      </p:sp>
      <p:pic>
        <p:nvPicPr>
          <p:cNvPr id="16" name="Audio 15">
            <a:hlinkClick r:id="" action="ppaction://media"/>
            <a:extLst>
              <a:ext uri="{FF2B5EF4-FFF2-40B4-BE49-F238E27FC236}">
                <a16:creationId xmlns:a16="http://schemas.microsoft.com/office/drawing/2014/main" id="{20E25A42-69A8-40BF-ADD8-7FC2AB65E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18" name="Slide Number Placeholder 17">
            <a:extLst>
              <a:ext uri="{FF2B5EF4-FFF2-40B4-BE49-F238E27FC236}">
                <a16:creationId xmlns:a16="http://schemas.microsoft.com/office/drawing/2014/main" id="{B75C1909-B78E-48D6-9B61-2236B8681B71}"/>
              </a:ext>
            </a:extLst>
          </p:cNvPr>
          <p:cNvSpPr>
            <a:spLocks noGrp="1"/>
          </p:cNvSpPr>
          <p:nvPr>
            <p:ph type="sldNum" sz="quarter" idx="12"/>
          </p:nvPr>
        </p:nvSpPr>
        <p:spPr/>
        <p:txBody>
          <a:bodyPr/>
          <a:lstStyle/>
          <a:p>
            <a:fld id="{DD16AC68-1E3B-4714-A83C-615F22FF78EF}" type="slidenum">
              <a:rPr lang="de-DE" smtClean="0"/>
              <a:t>4</a:t>
            </a:fld>
            <a:endParaRPr lang="de-DE" dirty="0"/>
          </a:p>
        </p:txBody>
      </p:sp>
    </p:spTree>
    <p:extLst>
      <p:ext uri="{BB962C8B-B14F-4D97-AF65-F5344CB8AC3E}">
        <p14:creationId xmlns:p14="http://schemas.microsoft.com/office/powerpoint/2010/main" val="3580343046"/>
      </p:ext>
    </p:extLst>
  </p:cSld>
  <p:clrMapOvr>
    <a:masterClrMapping/>
  </p:clrMapOvr>
  <mc:AlternateContent xmlns:mc="http://schemas.openxmlformats.org/markup-compatibility/2006">
    <mc:Choice xmlns:p14="http://schemas.microsoft.com/office/powerpoint/2010/main" Requires="p14">
      <p:transition spd="slow" p14:dur="2000" advTm="82970"/>
    </mc:Choice>
    <mc:Fallback>
      <p:transition spd="slow" advTm="82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038F-CEC9-4758-B001-D975837C6645}"/>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Platform selection</a:t>
            </a:r>
            <a:endParaRPr lang="de-DE"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B204F6E7-9AB9-4EA6-99AC-57E88680C6A3}"/>
              </a:ext>
            </a:extLst>
          </p:cNvPr>
          <p:cNvSpPr>
            <a:spLocks noGrp="1"/>
          </p:cNvSpPr>
          <p:nvPr>
            <p:ph type="body" idx="1"/>
          </p:nvPr>
        </p:nvSpPr>
        <p:spPr>
          <a:xfrm>
            <a:off x="1258894" y="2345407"/>
            <a:ext cx="4649783" cy="479667"/>
          </a:xfrm>
        </p:spPr>
        <p:txBody>
          <a:bodyPr/>
          <a:lstStyle/>
          <a:p>
            <a:r>
              <a:rPr lang="en-GB" dirty="0">
                <a:latin typeface="Calibri" panose="020F0502020204030204" pitchFamily="34" charset="0"/>
                <a:cs typeface="Calibri" panose="020F0502020204030204" pitchFamily="34" charset="0"/>
              </a:rPr>
              <a:t>Smartphone</a:t>
            </a:r>
            <a:endParaRPr lang="de-DE"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947DE885-3971-4853-BAED-D0149C6674B5}"/>
              </a:ext>
            </a:extLst>
          </p:cNvPr>
          <p:cNvSpPr>
            <a:spLocks noGrp="1"/>
          </p:cNvSpPr>
          <p:nvPr>
            <p:ph sz="half" idx="2"/>
          </p:nvPr>
        </p:nvSpPr>
        <p:spPr>
          <a:xfrm>
            <a:off x="1141410" y="3073397"/>
            <a:ext cx="7929854" cy="2717801"/>
          </a:xfrm>
        </p:spPr>
        <p:txBody>
          <a:bodyPr>
            <a:normAutofit/>
          </a:bodyPr>
          <a:lstStyle/>
          <a:p>
            <a:r>
              <a:rPr lang="en-GB" dirty="0">
                <a:latin typeface="Calibri" panose="020F0502020204030204" pitchFamily="34" charset="0"/>
                <a:cs typeface="Calibri" panose="020F0502020204030204" pitchFamily="34" charset="0"/>
              </a:rPr>
              <a:t>55.35% market share</a:t>
            </a:r>
          </a:p>
          <a:p>
            <a:r>
              <a:rPr lang="en-GB" dirty="0">
                <a:latin typeface="Calibri" panose="020F0502020204030204" pitchFamily="34" charset="0"/>
                <a:cs typeface="Calibri" panose="020F0502020204030204" pitchFamily="34" charset="0"/>
              </a:rPr>
              <a:t>More and more people using smartphones rather than desktops</a:t>
            </a:r>
          </a:p>
          <a:p>
            <a:r>
              <a:rPr lang="en-GB" dirty="0">
                <a:latin typeface="Calibri" panose="020F0502020204030204" pitchFamily="34" charset="0"/>
                <a:cs typeface="Calibri" panose="020F0502020204030204" pitchFamily="34" charset="0"/>
              </a:rPr>
              <a:t>Easier access</a:t>
            </a:r>
          </a:p>
        </p:txBody>
      </p:sp>
      <p:pic>
        <p:nvPicPr>
          <p:cNvPr id="8" name="Audio 7">
            <a:hlinkClick r:id="" action="ppaction://media"/>
            <a:extLst>
              <a:ext uri="{FF2B5EF4-FFF2-40B4-BE49-F238E27FC236}">
                <a16:creationId xmlns:a16="http://schemas.microsoft.com/office/drawing/2014/main" id="{4EBA32D8-0D2A-41B1-A622-E41BE52C88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9" name="Slide Number Placeholder 8">
            <a:extLst>
              <a:ext uri="{FF2B5EF4-FFF2-40B4-BE49-F238E27FC236}">
                <a16:creationId xmlns:a16="http://schemas.microsoft.com/office/drawing/2014/main" id="{FFC0FC64-41F4-445B-A18F-D771D2E33E0C}"/>
              </a:ext>
            </a:extLst>
          </p:cNvPr>
          <p:cNvSpPr>
            <a:spLocks noGrp="1"/>
          </p:cNvSpPr>
          <p:nvPr>
            <p:ph type="sldNum" sz="quarter" idx="12"/>
          </p:nvPr>
        </p:nvSpPr>
        <p:spPr/>
        <p:txBody>
          <a:bodyPr/>
          <a:lstStyle/>
          <a:p>
            <a:fld id="{DD16AC68-1E3B-4714-A83C-615F22FF78EF}" type="slidenum">
              <a:rPr lang="de-DE" smtClean="0"/>
              <a:t>5</a:t>
            </a:fld>
            <a:endParaRPr lang="de-DE" dirty="0"/>
          </a:p>
        </p:txBody>
      </p:sp>
    </p:spTree>
    <p:extLst>
      <p:ext uri="{BB962C8B-B14F-4D97-AF65-F5344CB8AC3E}">
        <p14:creationId xmlns:p14="http://schemas.microsoft.com/office/powerpoint/2010/main" val="1056590099"/>
      </p:ext>
    </p:extLst>
  </p:cSld>
  <p:clrMapOvr>
    <a:masterClrMapping/>
  </p:clrMapOvr>
  <mc:AlternateContent xmlns:mc="http://schemas.openxmlformats.org/markup-compatibility/2006">
    <mc:Choice xmlns:p14="http://schemas.microsoft.com/office/powerpoint/2010/main" Requires="p14">
      <p:transition spd="slow" p14:dur="2000" advTm="44030"/>
    </mc:Choice>
    <mc:Fallback>
      <p:transition spd="slow" advTm="4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038F-CEC9-4758-B001-D975837C6645}"/>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Mobile technologies</a:t>
            </a:r>
            <a:endParaRPr lang="de-DE"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B204F6E7-9AB9-4EA6-99AC-57E88680C6A3}"/>
              </a:ext>
            </a:extLst>
          </p:cNvPr>
          <p:cNvSpPr>
            <a:spLocks noGrp="1"/>
          </p:cNvSpPr>
          <p:nvPr>
            <p:ph type="body" idx="1"/>
          </p:nvPr>
        </p:nvSpPr>
        <p:spPr>
          <a:xfrm>
            <a:off x="1258894" y="2345407"/>
            <a:ext cx="4649783" cy="479667"/>
          </a:xfrm>
        </p:spPr>
        <p:txBody>
          <a:bodyPr/>
          <a:lstStyle/>
          <a:p>
            <a:r>
              <a:rPr lang="en-GB" dirty="0">
                <a:latin typeface="Calibri" panose="020F0502020204030204" pitchFamily="34" charset="0"/>
                <a:cs typeface="Calibri" panose="020F0502020204030204" pitchFamily="34" charset="0"/>
              </a:rPr>
              <a:t>Android</a:t>
            </a:r>
            <a:endParaRPr lang="de-DE"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947DE885-3971-4853-BAED-D0149C6674B5}"/>
              </a:ext>
            </a:extLst>
          </p:cNvPr>
          <p:cNvSpPr>
            <a:spLocks noGrp="1"/>
          </p:cNvSpPr>
          <p:nvPr>
            <p:ph sz="half" idx="2"/>
          </p:nvPr>
        </p:nvSpPr>
        <p:spPr>
          <a:xfrm>
            <a:off x="1141410" y="3073397"/>
            <a:ext cx="7524608" cy="2717801"/>
          </a:xfrm>
        </p:spPr>
        <p:txBody>
          <a:bodyPr>
            <a:normAutofit/>
          </a:bodyPr>
          <a:lstStyle/>
          <a:p>
            <a:r>
              <a:rPr lang="en-GB" dirty="0">
                <a:latin typeface="Calibri" panose="020F0502020204030204" pitchFamily="34" charset="0"/>
                <a:cs typeface="Calibri" panose="020F0502020204030204" pitchFamily="34" charset="0"/>
              </a:rPr>
              <a:t>Android 71% vs iOS 28% mobile OS market share .</a:t>
            </a:r>
          </a:p>
          <a:p>
            <a:r>
              <a:rPr lang="en-GB" dirty="0">
                <a:latin typeface="Calibri" panose="020F0502020204030204" pitchFamily="34" charset="0"/>
                <a:cs typeface="Calibri" panose="020F0502020204030204" pitchFamily="34" charset="0"/>
              </a:rPr>
              <a:t>Android one-time $25 vs iOS annual $99 to publish applications on the official marketplace </a:t>
            </a:r>
          </a:p>
          <a:p>
            <a:r>
              <a:rPr lang="en-GB" dirty="0">
                <a:latin typeface="Calibri" panose="020F0502020204030204" pitchFamily="34" charset="0"/>
                <a:cs typeface="Calibri" panose="020F0502020204030204" pitchFamily="34" charset="0"/>
              </a:rPr>
              <a:t>Language - Java</a:t>
            </a:r>
          </a:p>
          <a:p>
            <a:r>
              <a:rPr lang="en-GB" dirty="0">
                <a:latin typeface="Calibri" panose="020F0502020204030204" pitchFamily="34" charset="0"/>
                <a:cs typeface="Calibri" panose="020F0502020204030204" pitchFamily="34" charset="0"/>
              </a:rPr>
              <a:t>Software - Android Studio</a:t>
            </a:r>
            <a:endParaRPr lang="de-DE" dirty="0">
              <a:latin typeface="Calibri" panose="020F0502020204030204" pitchFamily="34" charset="0"/>
              <a:cs typeface="Calibri" panose="020F0502020204030204" pitchFamily="34" charset="0"/>
            </a:endParaRPr>
          </a:p>
        </p:txBody>
      </p:sp>
      <p:pic>
        <p:nvPicPr>
          <p:cNvPr id="11" name="Audio 10">
            <a:hlinkClick r:id="" action="ppaction://media"/>
            <a:extLst>
              <a:ext uri="{FF2B5EF4-FFF2-40B4-BE49-F238E27FC236}">
                <a16:creationId xmlns:a16="http://schemas.microsoft.com/office/drawing/2014/main" id="{54F268DB-AB0D-4864-B765-A1BD0A8F25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12" name="Slide Number Placeholder 11">
            <a:extLst>
              <a:ext uri="{FF2B5EF4-FFF2-40B4-BE49-F238E27FC236}">
                <a16:creationId xmlns:a16="http://schemas.microsoft.com/office/drawing/2014/main" id="{0585569F-2D6D-44A6-8A36-92C746E1CB9D}"/>
              </a:ext>
            </a:extLst>
          </p:cNvPr>
          <p:cNvSpPr>
            <a:spLocks noGrp="1"/>
          </p:cNvSpPr>
          <p:nvPr>
            <p:ph type="sldNum" sz="quarter" idx="12"/>
          </p:nvPr>
        </p:nvSpPr>
        <p:spPr/>
        <p:txBody>
          <a:bodyPr/>
          <a:lstStyle/>
          <a:p>
            <a:fld id="{DD16AC68-1E3B-4714-A83C-615F22FF78EF}" type="slidenum">
              <a:rPr lang="de-DE" smtClean="0"/>
              <a:t>6</a:t>
            </a:fld>
            <a:endParaRPr lang="de-DE" dirty="0"/>
          </a:p>
        </p:txBody>
      </p:sp>
    </p:spTree>
    <p:extLst>
      <p:ext uri="{BB962C8B-B14F-4D97-AF65-F5344CB8AC3E}">
        <p14:creationId xmlns:p14="http://schemas.microsoft.com/office/powerpoint/2010/main" val="2229634365"/>
      </p:ext>
    </p:extLst>
  </p:cSld>
  <p:clrMapOvr>
    <a:masterClrMapping/>
  </p:clrMapOvr>
  <mc:AlternateContent xmlns:mc="http://schemas.openxmlformats.org/markup-compatibility/2006">
    <mc:Choice xmlns:p14="http://schemas.microsoft.com/office/powerpoint/2010/main" Requires="p14">
      <p:transition spd="slow" p14:dur="2000" advTm="73106"/>
    </mc:Choice>
    <mc:Fallback>
      <p:transition spd="slow" advTm="7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B966-F2C6-4131-B003-A203C8DE4D7C}"/>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database</a:t>
            </a:r>
            <a:endParaRPr lang="de-DE" dirty="0">
              <a:latin typeface="Calibri" panose="020F0502020204030204" pitchFamily="34" charset="0"/>
              <a:cs typeface="Calibri" panose="020F0502020204030204" pitchFamily="34" charset="0"/>
            </a:endParaRPr>
          </a:p>
        </p:txBody>
      </p:sp>
      <p:sp>
        <p:nvSpPr>
          <p:cNvPr id="13" name="Text Placeholder 3">
            <a:extLst>
              <a:ext uri="{FF2B5EF4-FFF2-40B4-BE49-F238E27FC236}">
                <a16:creationId xmlns:a16="http://schemas.microsoft.com/office/drawing/2014/main" id="{22DCCBDD-E907-40ED-9141-4D365E820E47}"/>
              </a:ext>
            </a:extLst>
          </p:cNvPr>
          <p:cNvSpPr txBox="1">
            <a:spLocks/>
          </p:cNvSpPr>
          <p:nvPr/>
        </p:nvSpPr>
        <p:spPr>
          <a:xfrm>
            <a:off x="1258894" y="2345407"/>
            <a:ext cx="4649783" cy="4796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GB" dirty="0">
                <a:latin typeface="Calibri" panose="020F0502020204030204" pitchFamily="34" charset="0"/>
                <a:cs typeface="Calibri" panose="020F0502020204030204" pitchFamily="34" charset="0"/>
              </a:rPr>
              <a:t>Firebase</a:t>
            </a:r>
            <a:endParaRPr lang="de-DE" dirty="0">
              <a:latin typeface="Calibri" panose="020F0502020204030204" pitchFamily="34" charset="0"/>
              <a:cs typeface="Calibri" panose="020F0502020204030204" pitchFamily="34" charset="0"/>
            </a:endParaRPr>
          </a:p>
        </p:txBody>
      </p:sp>
      <p:sp>
        <p:nvSpPr>
          <p:cNvPr id="14" name="Content Placeholder 4">
            <a:extLst>
              <a:ext uri="{FF2B5EF4-FFF2-40B4-BE49-F238E27FC236}">
                <a16:creationId xmlns:a16="http://schemas.microsoft.com/office/drawing/2014/main" id="{3B964E4F-AF72-4644-9282-49BA8FEA168F}"/>
              </a:ext>
            </a:extLst>
          </p:cNvPr>
          <p:cNvSpPr>
            <a:spLocks noGrp="1"/>
          </p:cNvSpPr>
          <p:nvPr>
            <p:ph sz="half" idx="2"/>
          </p:nvPr>
        </p:nvSpPr>
        <p:spPr>
          <a:xfrm>
            <a:off x="1141410" y="3073397"/>
            <a:ext cx="7192099" cy="2717801"/>
          </a:xfrm>
        </p:spPr>
        <p:txBody>
          <a:bodyPr>
            <a:normAutofit/>
          </a:bodyPr>
          <a:lstStyle/>
          <a:p>
            <a:r>
              <a:rPr lang="en-GB" dirty="0">
                <a:latin typeface="Calibri" panose="020F0502020204030204" pitchFamily="34" charset="0"/>
                <a:cs typeface="Calibri" panose="020F0502020204030204" pitchFamily="34" charset="0"/>
              </a:rPr>
              <a:t>Real-time database management system.</a:t>
            </a:r>
          </a:p>
          <a:p>
            <a:r>
              <a:rPr lang="en-GB" dirty="0">
                <a:latin typeface="Calibri" panose="020F0502020204030204" pitchFamily="34" charset="0"/>
                <a:cs typeface="Calibri" panose="020F0502020204030204" pitchFamily="34" charset="0"/>
              </a:rPr>
              <a:t>Backed by Google.</a:t>
            </a:r>
          </a:p>
          <a:p>
            <a:r>
              <a:rPr lang="en-GB" dirty="0">
                <a:latin typeface="Calibri" panose="020F0502020204030204" pitchFamily="34" charset="0"/>
                <a:cs typeface="Calibri" panose="020F0502020204030204" pitchFamily="34" charset="0"/>
              </a:rPr>
              <a:t>Cloud-hosted.</a:t>
            </a:r>
          </a:p>
          <a:p>
            <a:r>
              <a:rPr lang="en-GB" dirty="0">
                <a:latin typeface="Calibri" panose="020F0502020204030204" pitchFamily="34" charset="0"/>
                <a:cs typeface="Calibri" panose="020F0502020204030204" pitchFamily="34" charset="0"/>
              </a:rPr>
              <a:t>No internet connection required</a:t>
            </a:r>
          </a:p>
        </p:txBody>
      </p:sp>
      <p:pic>
        <p:nvPicPr>
          <p:cNvPr id="8" name="Audio 7">
            <a:hlinkClick r:id="" action="ppaction://media"/>
            <a:extLst>
              <a:ext uri="{FF2B5EF4-FFF2-40B4-BE49-F238E27FC236}">
                <a16:creationId xmlns:a16="http://schemas.microsoft.com/office/drawing/2014/main" id="{9E47442C-5C35-47F3-A35F-F611D96622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9" name="Slide Number Placeholder 8">
            <a:extLst>
              <a:ext uri="{FF2B5EF4-FFF2-40B4-BE49-F238E27FC236}">
                <a16:creationId xmlns:a16="http://schemas.microsoft.com/office/drawing/2014/main" id="{74301234-9886-4B4B-9171-D9D870E527DB}"/>
              </a:ext>
            </a:extLst>
          </p:cNvPr>
          <p:cNvSpPr>
            <a:spLocks noGrp="1"/>
          </p:cNvSpPr>
          <p:nvPr>
            <p:ph type="sldNum" sz="quarter" idx="12"/>
          </p:nvPr>
        </p:nvSpPr>
        <p:spPr/>
        <p:txBody>
          <a:bodyPr/>
          <a:lstStyle/>
          <a:p>
            <a:fld id="{DD16AC68-1E3B-4714-A83C-615F22FF78EF}" type="slidenum">
              <a:rPr lang="de-DE" smtClean="0"/>
              <a:t>7</a:t>
            </a:fld>
            <a:endParaRPr lang="de-DE" dirty="0"/>
          </a:p>
        </p:txBody>
      </p:sp>
    </p:spTree>
    <p:extLst>
      <p:ext uri="{BB962C8B-B14F-4D97-AF65-F5344CB8AC3E}">
        <p14:creationId xmlns:p14="http://schemas.microsoft.com/office/powerpoint/2010/main" val="2761602178"/>
      </p:ext>
    </p:extLst>
  </p:cSld>
  <p:clrMapOvr>
    <a:masterClrMapping/>
  </p:clrMapOvr>
  <mc:AlternateContent xmlns:mc="http://schemas.openxmlformats.org/markup-compatibility/2006">
    <mc:Choice xmlns:p14="http://schemas.microsoft.com/office/powerpoint/2010/main" Requires="p14">
      <p:transition spd="slow" p14:dur="2000" advTm="64767"/>
    </mc:Choice>
    <mc:Fallback>
      <p:transition spd="slow" advTm="64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72B2B-7EC1-4350-AFA8-4F344606520B}"/>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Application programming interfaces</a:t>
            </a:r>
            <a:endParaRPr lang="de-DE" dirty="0">
              <a:latin typeface="Calibri" panose="020F0502020204030204" pitchFamily="34" charset="0"/>
              <a:cs typeface="Calibri" panose="020F0502020204030204" pitchFamily="34" charset="0"/>
            </a:endParaRPr>
          </a:p>
        </p:txBody>
      </p:sp>
      <p:sp>
        <p:nvSpPr>
          <p:cNvPr id="13" name="Text Placeholder 5">
            <a:extLst>
              <a:ext uri="{FF2B5EF4-FFF2-40B4-BE49-F238E27FC236}">
                <a16:creationId xmlns:a16="http://schemas.microsoft.com/office/drawing/2014/main" id="{692CDF9C-6729-43A5-8E61-747BCF9978E2}"/>
              </a:ext>
            </a:extLst>
          </p:cNvPr>
          <p:cNvSpPr txBox="1">
            <a:spLocks/>
          </p:cNvSpPr>
          <p:nvPr/>
        </p:nvSpPr>
        <p:spPr>
          <a:xfrm>
            <a:off x="1255714" y="2097087"/>
            <a:ext cx="4646602" cy="4796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GB" dirty="0">
                <a:latin typeface="Calibri" panose="020F0502020204030204" pitchFamily="34" charset="0"/>
                <a:cs typeface="Calibri" panose="020F0502020204030204" pitchFamily="34" charset="0"/>
              </a:rPr>
              <a:t>Spoonacular API</a:t>
            </a:r>
            <a:endParaRPr lang="de-DE" dirty="0">
              <a:latin typeface="Calibri" panose="020F0502020204030204" pitchFamily="34" charset="0"/>
              <a:cs typeface="Calibri" panose="020F0502020204030204" pitchFamily="34" charset="0"/>
            </a:endParaRPr>
          </a:p>
        </p:txBody>
      </p:sp>
      <p:sp>
        <p:nvSpPr>
          <p:cNvPr id="14" name="Content Placeholder 6">
            <a:extLst>
              <a:ext uri="{FF2B5EF4-FFF2-40B4-BE49-F238E27FC236}">
                <a16:creationId xmlns:a16="http://schemas.microsoft.com/office/drawing/2014/main" id="{3EEE11A9-347A-4D4B-BC82-09E99ABA81F8}"/>
              </a:ext>
            </a:extLst>
          </p:cNvPr>
          <p:cNvSpPr>
            <a:spLocks noGrp="1"/>
          </p:cNvSpPr>
          <p:nvPr>
            <p:ph sz="quarter" idx="4"/>
          </p:nvPr>
        </p:nvSpPr>
        <p:spPr>
          <a:xfrm>
            <a:off x="1141411" y="2756933"/>
            <a:ext cx="7690862" cy="3165477"/>
          </a:xfrm>
        </p:spPr>
        <p:txBody>
          <a:bodyPr>
            <a:noAutofit/>
          </a:bodyPr>
          <a:lstStyle/>
          <a:p>
            <a:r>
              <a:rPr lang="en-GB" sz="1600" dirty="0">
                <a:latin typeface="Calibri" panose="020F0502020204030204" pitchFamily="34" charset="0"/>
                <a:cs typeface="Calibri" panose="020F0502020204030204" pitchFamily="34" charset="0"/>
              </a:rPr>
              <a:t>Access to 360,000 recipes.</a:t>
            </a:r>
          </a:p>
          <a:p>
            <a:r>
              <a:rPr lang="de-DE" sz="1600" dirty="0">
                <a:latin typeface="Calibri" panose="020F0502020204030204" pitchFamily="34" charset="0"/>
                <a:cs typeface="Calibri" panose="020F0502020204030204" pitchFamily="34" charset="0"/>
              </a:rPr>
              <a:t>Open-source </a:t>
            </a:r>
            <a:r>
              <a:rPr lang="en-GB" sz="1600" dirty="0">
                <a:latin typeface="Calibri" panose="020F0502020204030204" pitchFamily="34" charset="0"/>
                <a:cs typeface="Calibri" panose="020F0502020204030204" pitchFamily="34" charset="0"/>
              </a:rPr>
              <a:t>database</a:t>
            </a:r>
            <a:r>
              <a:rPr lang="de-DE" sz="1600" dirty="0">
                <a:latin typeface="Calibri" panose="020F0502020204030204" pitchFamily="34" charset="0"/>
                <a:cs typeface="Calibri" panose="020F0502020204030204" pitchFamily="34" charset="0"/>
              </a:rPr>
              <a:t>.</a:t>
            </a:r>
            <a:endParaRPr lang="en-GB" sz="1600" dirty="0">
              <a:latin typeface="Calibri" panose="020F0502020204030204" pitchFamily="34" charset="0"/>
              <a:cs typeface="Calibri" panose="020F0502020204030204" pitchFamily="34" charset="0"/>
            </a:endParaRPr>
          </a:p>
          <a:p>
            <a:r>
              <a:rPr lang="en-GB" sz="1600" dirty="0">
                <a:latin typeface="Calibri" panose="020F0502020204030204" pitchFamily="34" charset="0"/>
                <a:cs typeface="Calibri" panose="020F0502020204030204" pitchFamily="34" charset="0"/>
              </a:rPr>
              <a:t>Uses natural language.</a:t>
            </a:r>
          </a:p>
          <a:p>
            <a:r>
              <a:rPr lang="en-GB" sz="1600" dirty="0">
                <a:latin typeface="Calibri" panose="020F0502020204030204" pitchFamily="34" charset="0"/>
                <a:cs typeface="Calibri" panose="020F0502020204030204" pitchFamily="34" charset="0"/>
              </a:rPr>
              <a:t>Automatically analyses recipes for a common allergens.</a:t>
            </a:r>
          </a:p>
          <a:p>
            <a:r>
              <a:rPr lang="en-GB" sz="1600" dirty="0">
                <a:latin typeface="Calibri" panose="020F0502020204030204" pitchFamily="34" charset="0"/>
                <a:cs typeface="Calibri" panose="020F0502020204030204" pitchFamily="34" charset="0"/>
              </a:rPr>
              <a:t>Display if recipe is vegan, vegetarian, paleo-friendly, etc.</a:t>
            </a:r>
          </a:p>
          <a:p>
            <a:r>
              <a:rPr lang="en-GB" sz="1600" dirty="0">
                <a:latin typeface="Calibri" panose="020F0502020204030204" pitchFamily="34" charset="0"/>
                <a:cs typeface="Calibri" panose="020F0502020204030204" pitchFamily="34" charset="0"/>
              </a:rPr>
              <a:t>Other features include randomising recipes, extract ingredients from recipes, and visualize nutritional data.</a:t>
            </a:r>
          </a:p>
        </p:txBody>
      </p:sp>
      <p:pic>
        <p:nvPicPr>
          <p:cNvPr id="8" name="Audio 7">
            <a:hlinkClick r:id="" action="ppaction://media"/>
            <a:extLst>
              <a:ext uri="{FF2B5EF4-FFF2-40B4-BE49-F238E27FC236}">
                <a16:creationId xmlns:a16="http://schemas.microsoft.com/office/drawing/2014/main" id="{BE3686FF-0701-45F9-94F0-BBAD4029C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9" name="Slide Number Placeholder 8">
            <a:extLst>
              <a:ext uri="{FF2B5EF4-FFF2-40B4-BE49-F238E27FC236}">
                <a16:creationId xmlns:a16="http://schemas.microsoft.com/office/drawing/2014/main" id="{2DBF54D6-BB40-4052-A051-3F52EBB36587}"/>
              </a:ext>
            </a:extLst>
          </p:cNvPr>
          <p:cNvSpPr>
            <a:spLocks noGrp="1"/>
          </p:cNvSpPr>
          <p:nvPr>
            <p:ph type="sldNum" sz="quarter" idx="12"/>
          </p:nvPr>
        </p:nvSpPr>
        <p:spPr/>
        <p:txBody>
          <a:bodyPr/>
          <a:lstStyle/>
          <a:p>
            <a:fld id="{DD16AC68-1E3B-4714-A83C-615F22FF78EF}" type="slidenum">
              <a:rPr lang="de-DE" smtClean="0"/>
              <a:t>8</a:t>
            </a:fld>
            <a:endParaRPr lang="de-DE" dirty="0"/>
          </a:p>
        </p:txBody>
      </p:sp>
    </p:spTree>
    <p:extLst>
      <p:ext uri="{BB962C8B-B14F-4D97-AF65-F5344CB8AC3E}">
        <p14:creationId xmlns:p14="http://schemas.microsoft.com/office/powerpoint/2010/main" val="3319147978"/>
      </p:ext>
    </p:extLst>
  </p:cSld>
  <p:clrMapOvr>
    <a:masterClrMapping/>
  </p:clrMapOvr>
  <mc:AlternateContent xmlns:mc="http://schemas.openxmlformats.org/markup-compatibility/2006">
    <mc:Choice xmlns:p14="http://schemas.microsoft.com/office/powerpoint/2010/main" Requires="p14">
      <p:transition spd="slow" p14:dur="2000" advTm="56564"/>
    </mc:Choice>
    <mc:Fallback>
      <p:transition spd="slow" advTm="5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 name="Rectangle 19">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4" name="Group 2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0" name="Picture 4" descr="9 reasons to choose Agile Methodology for Mobile App Development | Packt Hub">
            <a:extLst>
              <a:ext uri="{FF2B5EF4-FFF2-40B4-BE49-F238E27FC236}">
                <a16:creationId xmlns:a16="http://schemas.microsoft.com/office/drawing/2014/main" id="{59F2FD75-D859-41FE-A58F-CFED31C229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315"/>
          <a:stretch/>
        </p:blipFill>
        <p:spPr bwMode="auto">
          <a:xfrm>
            <a:off x="4796539" y="3414502"/>
            <a:ext cx="6844045" cy="2134022"/>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1">
            <a:extLst>
              <a:ext uri="{FF2B5EF4-FFF2-40B4-BE49-F238E27FC236}">
                <a16:creationId xmlns:a16="http://schemas.microsoft.com/office/drawing/2014/main" id="{ED2B38A9-E359-4F8C-B5A9-C2C32273F961}"/>
              </a:ext>
            </a:extLst>
          </p:cNvPr>
          <p:cNvSpPr txBox="1">
            <a:spLocks/>
          </p:cNvSpPr>
          <p:nvPr/>
        </p:nvSpPr>
        <p:spPr>
          <a:xfrm>
            <a:off x="516960" y="1307997"/>
            <a:ext cx="3004859" cy="425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3200" dirty="0">
                <a:solidFill>
                  <a:srgbClr val="FFFFFF"/>
                </a:solidFill>
                <a:latin typeface="Calibri" panose="020F0502020204030204" pitchFamily="34" charset="0"/>
                <a:cs typeface="Calibri" panose="020F0502020204030204" pitchFamily="34" charset="0"/>
              </a:rPr>
              <a:t>Software Methodology</a:t>
            </a:r>
            <a:endParaRPr lang="de-DE" sz="3200" dirty="0">
              <a:solidFill>
                <a:srgbClr val="FFFFFF"/>
              </a:solidFill>
              <a:latin typeface="Calibri" panose="020F0502020204030204" pitchFamily="34" charset="0"/>
              <a:cs typeface="Calibri" panose="020F0502020204030204" pitchFamily="34" charset="0"/>
            </a:endParaRPr>
          </a:p>
        </p:txBody>
      </p:sp>
      <p:sp>
        <p:nvSpPr>
          <p:cNvPr id="53" name="Rectangle: Rounded Corners 52">
            <a:extLst>
              <a:ext uri="{FF2B5EF4-FFF2-40B4-BE49-F238E27FC236}">
                <a16:creationId xmlns:a16="http://schemas.microsoft.com/office/drawing/2014/main" id="{7F03FC21-41BC-4CDD-996D-F262EA3DBDD3}"/>
              </a:ext>
            </a:extLst>
          </p:cNvPr>
          <p:cNvSpPr/>
          <p:nvPr/>
        </p:nvSpPr>
        <p:spPr>
          <a:xfrm>
            <a:off x="4872187" y="1728938"/>
            <a:ext cx="6692748" cy="89505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GB" dirty="0"/>
              <a:t>Agile Methodology</a:t>
            </a:r>
          </a:p>
          <a:p>
            <a:pPr marL="285750" indent="-285750">
              <a:buFont typeface="Arial" panose="020B0604020202020204" pitchFamily="34" charset="0"/>
              <a:buChar char="•"/>
            </a:pPr>
            <a:r>
              <a:rPr lang="en-GB" dirty="0"/>
              <a:t>Feature Driven Development (FDD)</a:t>
            </a:r>
            <a:endParaRPr lang="de-DE" dirty="0"/>
          </a:p>
        </p:txBody>
      </p:sp>
      <p:pic>
        <p:nvPicPr>
          <p:cNvPr id="3" name="Audio 2">
            <a:hlinkClick r:id="" action="ppaction://media"/>
            <a:extLst>
              <a:ext uri="{FF2B5EF4-FFF2-40B4-BE49-F238E27FC236}">
                <a16:creationId xmlns:a16="http://schemas.microsoft.com/office/drawing/2014/main" id="{085D1CD6-47A7-4FE6-AE74-AAECF5E94A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2" name="Slide Number Placeholder 1">
            <a:extLst>
              <a:ext uri="{FF2B5EF4-FFF2-40B4-BE49-F238E27FC236}">
                <a16:creationId xmlns:a16="http://schemas.microsoft.com/office/drawing/2014/main" id="{9630E10D-2E57-4948-9C5B-FAE257B9DD06}"/>
              </a:ext>
            </a:extLst>
          </p:cNvPr>
          <p:cNvSpPr>
            <a:spLocks noGrp="1"/>
          </p:cNvSpPr>
          <p:nvPr>
            <p:ph type="sldNum" sz="quarter" idx="12"/>
          </p:nvPr>
        </p:nvSpPr>
        <p:spPr/>
        <p:txBody>
          <a:bodyPr/>
          <a:lstStyle/>
          <a:p>
            <a:fld id="{DD16AC68-1E3B-4714-A83C-615F22FF78EF}" type="slidenum">
              <a:rPr lang="de-DE" smtClean="0"/>
              <a:t>9</a:t>
            </a:fld>
            <a:endParaRPr lang="de-DE" dirty="0"/>
          </a:p>
        </p:txBody>
      </p:sp>
    </p:spTree>
    <p:extLst>
      <p:ext uri="{BB962C8B-B14F-4D97-AF65-F5344CB8AC3E}">
        <p14:creationId xmlns:p14="http://schemas.microsoft.com/office/powerpoint/2010/main" val="386435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683"/>
    </mc:Choice>
    <mc:Fallback xmlns="">
      <p:transition spd="slow" advTm="45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1358</Words>
  <Application>Microsoft Office PowerPoint</Application>
  <PresentationFormat>Widescreen</PresentationFormat>
  <Paragraphs>123</Paragraphs>
  <Slides>13</Slides>
  <Notes>10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Circuit</vt:lpstr>
      <vt:lpstr>Mixipe – Recipe Finder App</vt:lpstr>
      <vt:lpstr>Project Idea</vt:lpstr>
      <vt:lpstr>research</vt:lpstr>
      <vt:lpstr>existing solution</vt:lpstr>
      <vt:lpstr>Platform selection</vt:lpstr>
      <vt:lpstr>Mobile technologies</vt:lpstr>
      <vt:lpstr>database</vt:lpstr>
      <vt:lpstr>Application programming interfaces</vt:lpstr>
      <vt:lpstr>PowerPoint Presentation</vt:lpstr>
      <vt:lpstr>System Design</vt:lpstr>
      <vt:lpstr>Testing</vt:lpstr>
      <vt:lpstr>Mixipe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Mixipe – Interim Report Demo</dc:title>
  <dc:creator>C18404082 Sasha Kuechenmeister</dc:creator>
  <cp:lastModifiedBy>C18404082 Sasha Kuechenmeister</cp:lastModifiedBy>
  <cp:revision>63</cp:revision>
  <dcterms:created xsi:type="dcterms:W3CDTF">2022-02-01T10:50:14Z</dcterms:created>
  <dcterms:modified xsi:type="dcterms:W3CDTF">2022-02-07T13:22:25Z</dcterms:modified>
</cp:coreProperties>
</file>